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" charset="1" panose="00000000000000000000"/>
      <p:regular r:id="rId10"/>
    </p:embeddedFont>
    <p:embeddedFont>
      <p:font typeface="Garet Bold" charset="1" panose="00000000000000000000"/>
      <p:regular r:id="rId11"/>
    </p:embeddedFont>
    <p:embeddedFont>
      <p:font typeface="Garet Italics" charset="1" panose="00000000000000000000"/>
      <p:regular r:id="rId12"/>
    </p:embeddedFont>
    <p:embeddedFont>
      <p:font typeface="Garet Bold Italics" charset="1" panose="00000000000000000000"/>
      <p:regular r:id="rId13"/>
    </p:embeddedFont>
    <p:embeddedFont>
      <p:font typeface="Garet Light" charset="1" panose="00000000000000000000"/>
      <p:regular r:id="rId14"/>
    </p:embeddedFont>
    <p:embeddedFont>
      <p:font typeface="Garet Ultra-Bold" charset="1" panose="00000000000000000000"/>
      <p:regular r:id="rId15"/>
    </p:embeddedFont>
    <p:embeddedFont>
      <p:font typeface="Garet Ultra-Bold Italics" charset="1" panose="00000000000000000000"/>
      <p:regular r:id="rId16"/>
    </p:embeddedFont>
    <p:embeddedFont>
      <p:font typeface="Garet Heavy" charset="1" panose="00000000000000000000"/>
      <p:regular r:id="rId17"/>
    </p:embeddedFont>
    <p:embeddedFont>
      <p:font typeface="Garet Heavy Italics" charset="1" panose="000000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Now" charset="1" panose="00000500000000000000"/>
      <p:regular r:id="rId25"/>
    </p:embeddedFont>
    <p:embeddedFont>
      <p:font typeface="Now Bold" charset="1" panose="00000800000000000000"/>
      <p:regular r:id="rId26"/>
    </p:embeddedFont>
    <p:embeddedFont>
      <p:font typeface="Now Thin" charset="1" panose="00000300000000000000"/>
      <p:regular r:id="rId27"/>
    </p:embeddedFont>
    <p:embeddedFont>
      <p:font typeface="Now Light" charset="1" panose="00000400000000000000"/>
      <p:regular r:id="rId28"/>
    </p:embeddedFont>
    <p:embeddedFont>
      <p:font typeface="Now Medium" charset="1" panose="00000600000000000000"/>
      <p:regular r:id="rId29"/>
    </p:embeddedFont>
    <p:embeddedFont>
      <p:font typeface="Now Heavy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7" y="40005"/>
            <a:ext cx="18281223" cy="10206990"/>
          </a:xfrm>
          <a:custGeom>
            <a:avLst/>
            <a:gdLst/>
            <a:ahLst/>
            <a:cxnLst/>
            <a:rect r="r" b="b" t="t" l="l"/>
            <a:pathLst>
              <a:path h="10206990" w="18281223">
                <a:moveTo>
                  <a:pt x="0" y="0"/>
                </a:moveTo>
                <a:lnTo>
                  <a:pt x="18281223" y="0"/>
                </a:lnTo>
                <a:lnTo>
                  <a:pt x="18281223" y="10206990"/>
                </a:lnTo>
                <a:lnTo>
                  <a:pt x="0" y="1020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64" r="0" b="-96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77" y="-40005"/>
            <a:ext cx="18288000" cy="10287000"/>
            <a:chOff x="0" y="0"/>
            <a:chExt cx="6671512" cy="3752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71512" cy="3752726"/>
            </a:xfrm>
            <a:custGeom>
              <a:avLst/>
              <a:gdLst/>
              <a:ahLst/>
              <a:cxnLst/>
              <a:rect r="r" b="b" t="t" l="l"/>
              <a:pathLst>
                <a:path h="3752726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04530" y="280619"/>
            <a:ext cx="17278940" cy="9725762"/>
            <a:chOff x="0" y="0"/>
            <a:chExt cx="6530518" cy="3675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30518" cy="3675820"/>
            </a:xfrm>
            <a:custGeom>
              <a:avLst/>
              <a:gdLst/>
              <a:ahLst/>
              <a:cxnLst/>
              <a:rect r="r" b="b" t="t" l="l"/>
              <a:pathLst>
                <a:path h="3675820" w="6530518">
                  <a:moveTo>
                    <a:pt x="0" y="0"/>
                  </a:moveTo>
                  <a:lnTo>
                    <a:pt x="6530518" y="0"/>
                  </a:lnTo>
                  <a:lnTo>
                    <a:pt x="6530518" y="3675820"/>
                  </a:lnTo>
                  <a:lnTo>
                    <a:pt x="0" y="3675820"/>
                  </a:lnTo>
                  <a:close/>
                </a:path>
              </a:pathLst>
            </a:custGeom>
            <a:solidFill>
              <a:srgbClr val="000000">
                <a:alpha val="32941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660648"/>
            <a:ext cx="16230600" cy="8965705"/>
            <a:chOff x="0" y="0"/>
            <a:chExt cx="5920967" cy="32707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20967" cy="3270714"/>
            </a:xfrm>
            <a:custGeom>
              <a:avLst/>
              <a:gdLst/>
              <a:ahLst/>
              <a:cxnLst/>
              <a:rect r="r" b="b" t="t" l="l"/>
              <a:pathLst>
                <a:path h="3270714" w="5920967">
                  <a:moveTo>
                    <a:pt x="0" y="0"/>
                  </a:moveTo>
                  <a:lnTo>
                    <a:pt x="0" y="3270714"/>
                  </a:lnTo>
                  <a:lnTo>
                    <a:pt x="5920967" y="3270714"/>
                  </a:lnTo>
                  <a:lnTo>
                    <a:pt x="5920967" y="0"/>
                  </a:lnTo>
                  <a:lnTo>
                    <a:pt x="0" y="0"/>
                  </a:lnTo>
                  <a:close/>
                  <a:moveTo>
                    <a:pt x="5860007" y="3209753"/>
                  </a:moveTo>
                  <a:lnTo>
                    <a:pt x="59690" y="3209753"/>
                  </a:lnTo>
                  <a:lnTo>
                    <a:pt x="59690" y="59690"/>
                  </a:lnTo>
                  <a:lnTo>
                    <a:pt x="5860007" y="59690"/>
                  </a:lnTo>
                  <a:lnTo>
                    <a:pt x="5860007" y="3209753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5143500"/>
            <a:ext cx="10623004" cy="2575893"/>
            <a:chOff x="0" y="0"/>
            <a:chExt cx="3875301" cy="9396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75301" cy="939693"/>
            </a:xfrm>
            <a:custGeom>
              <a:avLst/>
              <a:gdLst/>
              <a:ahLst/>
              <a:cxnLst/>
              <a:rect r="r" b="b" t="t" l="l"/>
              <a:pathLst>
                <a:path h="939693" w="3875301">
                  <a:moveTo>
                    <a:pt x="0" y="0"/>
                  </a:moveTo>
                  <a:lnTo>
                    <a:pt x="3875301" y="0"/>
                  </a:lnTo>
                  <a:lnTo>
                    <a:pt x="3875301" y="939693"/>
                  </a:lnTo>
                  <a:lnTo>
                    <a:pt x="0" y="939693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590742" y="-40005"/>
            <a:ext cx="2192728" cy="2996498"/>
            <a:chOff x="0" y="0"/>
            <a:chExt cx="1465070" cy="20021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65070" cy="2002108"/>
            </a:xfrm>
            <a:custGeom>
              <a:avLst/>
              <a:gdLst/>
              <a:ahLst/>
              <a:cxnLst/>
              <a:rect r="r" b="b" t="t" l="l"/>
              <a:pathLst>
                <a:path h="2002108" w="1465070">
                  <a:moveTo>
                    <a:pt x="0" y="0"/>
                  </a:moveTo>
                  <a:lnTo>
                    <a:pt x="1465070" y="0"/>
                  </a:lnTo>
                  <a:lnTo>
                    <a:pt x="1465070" y="2002108"/>
                  </a:lnTo>
                  <a:lnTo>
                    <a:pt x="0" y="2002108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05381" y="5160000"/>
            <a:ext cx="12653581" cy="234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FFFFFF"/>
                </a:solidFill>
                <a:latin typeface="Garet Bold"/>
              </a:rPr>
              <a:t>SAFE PAWS</a:t>
            </a:r>
          </a:p>
          <a:p>
            <a:pPr>
              <a:lnSpc>
                <a:spcPts val="2799"/>
              </a:lnSpc>
            </a:pPr>
            <a:r>
              <a:rPr lang="en-US" sz="3499">
                <a:solidFill>
                  <a:srgbClr val="FFFFFF"/>
                </a:solidFill>
                <a:latin typeface="Canva Sans Medium"/>
              </a:rPr>
              <a:t>TEAM FOXTROT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885654" y="6375934"/>
            <a:ext cx="2882366" cy="288236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66CD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409505" y="5808355"/>
            <a:ext cx="3642114" cy="3642100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38889" r="0" b="-38889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04698" y="0"/>
            <a:ext cx="6783302" cy="517903"/>
            <a:chOff x="0" y="0"/>
            <a:chExt cx="2474567" cy="188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4567" cy="188932"/>
            </a:xfrm>
            <a:custGeom>
              <a:avLst/>
              <a:gdLst/>
              <a:ahLst/>
              <a:cxnLst/>
              <a:rect r="r" b="b" t="t" l="l"/>
              <a:pathLst>
                <a:path h="188932" w="2474567">
                  <a:moveTo>
                    <a:pt x="0" y="0"/>
                  </a:moveTo>
                  <a:lnTo>
                    <a:pt x="2474567" y="0"/>
                  </a:lnTo>
                  <a:lnTo>
                    <a:pt x="2474567" y="188932"/>
                  </a:lnTo>
                  <a:lnTo>
                    <a:pt x="0" y="188932"/>
                  </a:lnTo>
                  <a:close/>
                </a:path>
              </a:pathLst>
            </a:custGeom>
            <a:solidFill>
              <a:srgbClr val="C9CAC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68020" y="0"/>
            <a:ext cx="1103938" cy="1508599"/>
            <a:chOff x="0" y="0"/>
            <a:chExt cx="1465070" cy="2002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5070" cy="2002108"/>
            </a:xfrm>
            <a:custGeom>
              <a:avLst/>
              <a:gdLst/>
              <a:ahLst/>
              <a:cxnLst/>
              <a:rect r="r" b="b" t="t" l="l"/>
              <a:pathLst>
                <a:path h="2002108" w="1465070">
                  <a:moveTo>
                    <a:pt x="0" y="0"/>
                  </a:moveTo>
                  <a:lnTo>
                    <a:pt x="1465070" y="0"/>
                  </a:lnTo>
                  <a:lnTo>
                    <a:pt x="1465070" y="2002108"/>
                  </a:lnTo>
                  <a:lnTo>
                    <a:pt x="0" y="2002108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65729" y="2127860"/>
            <a:ext cx="3086100" cy="5235125"/>
            <a:chOff x="0" y="0"/>
            <a:chExt cx="4114800" cy="69801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114800" cy="6980167"/>
              <a:chOff x="0" y="0"/>
              <a:chExt cx="812800" cy="13787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1378798"/>
              </a:xfrm>
              <a:custGeom>
                <a:avLst/>
                <a:gdLst/>
                <a:ahLst/>
                <a:cxnLst/>
                <a:rect r="r" b="b" t="t" l="l"/>
                <a:pathLst>
                  <a:path h="1378798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78798"/>
                    </a:lnTo>
                    <a:lnTo>
                      <a:pt x="0" y="1378798"/>
                    </a:lnTo>
                    <a:close/>
                  </a:path>
                </a:pathLst>
              </a:custGeom>
              <a:solidFill>
                <a:srgbClr val="1866C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12800" cy="1416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52299" y="375786"/>
              <a:ext cx="3410202" cy="6228595"/>
              <a:chOff x="0" y="0"/>
              <a:chExt cx="673620" cy="123034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73620" cy="1230340"/>
              </a:xfrm>
              <a:custGeom>
                <a:avLst/>
                <a:gdLst/>
                <a:ahLst/>
                <a:cxnLst/>
                <a:rect r="r" b="b" t="t" l="l"/>
                <a:pathLst>
                  <a:path h="1230340" w="673620">
                    <a:moveTo>
                      <a:pt x="0" y="0"/>
                    </a:moveTo>
                    <a:lnTo>
                      <a:pt x="673620" y="0"/>
                    </a:lnTo>
                    <a:lnTo>
                      <a:pt x="673620" y="1230340"/>
                    </a:lnTo>
                    <a:lnTo>
                      <a:pt x="0" y="123034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673620" cy="12684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4170929" y="2127860"/>
            <a:ext cx="3086100" cy="5235125"/>
            <a:chOff x="0" y="0"/>
            <a:chExt cx="4114800" cy="698016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114800" cy="6980167"/>
              <a:chOff x="0" y="0"/>
              <a:chExt cx="812800" cy="137879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1378798"/>
              </a:xfrm>
              <a:custGeom>
                <a:avLst/>
                <a:gdLst/>
                <a:ahLst/>
                <a:cxnLst/>
                <a:rect r="r" b="b" t="t" l="l"/>
                <a:pathLst>
                  <a:path h="1378798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78798"/>
                    </a:lnTo>
                    <a:lnTo>
                      <a:pt x="0" y="1378798"/>
                    </a:lnTo>
                    <a:close/>
                  </a:path>
                </a:pathLst>
              </a:custGeom>
              <a:solidFill>
                <a:srgbClr val="1866CD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812800" cy="1416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352299" y="375786"/>
              <a:ext cx="3410202" cy="6228595"/>
              <a:chOff x="0" y="0"/>
              <a:chExt cx="673620" cy="123034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73620" cy="1230340"/>
              </a:xfrm>
              <a:custGeom>
                <a:avLst/>
                <a:gdLst/>
                <a:ahLst/>
                <a:cxnLst/>
                <a:rect r="r" b="b" t="t" l="l"/>
                <a:pathLst>
                  <a:path h="1230340" w="673620">
                    <a:moveTo>
                      <a:pt x="0" y="0"/>
                    </a:moveTo>
                    <a:lnTo>
                      <a:pt x="673620" y="0"/>
                    </a:lnTo>
                    <a:lnTo>
                      <a:pt x="673620" y="1230340"/>
                    </a:lnTo>
                    <a:lnTo>
                      <a:pt x="0" y="123034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673620" cy="12684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7676129" y="2127860"/>
            <a:ext cx="3086100" cy="5235125"/>
            <a:chOff x="0" y="0"/>
            <a:chExt cx="4114800" cy="6980167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114800" cy="6980167"/>
              <a:chOff x="0" y="0"/>
              <a:chExt cx="812800" cy="137879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1378798"/>
              </a:xfrm>
              <a:custGeom>
                <a:avLst/>
                <a:gdLst/>
                <a:ahLst/>
                <a:cxnLst/>
                <a:rect r="r" b="b" t="t" l="l"/>
                <a:pathLst>
                  <a:path h="1378798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78798"/>
                    </a:lnTo>
                    <a:lnTo>
                      <a:pt x="0" y="1378798"/>
                    </a:lnTo>
                    <a:close/>
                  </a:path>
                </a:pathLst>
              </a:custGeom>
              <a:solidFill>
                <a:srgbClr val="1866C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812800" cy="1416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352299" y="375786"/>
              <a:ext cx="3410202" cy="6228595"/>
              <a:chOff x="0" y="0"/>
              <a:chExt cx="673620" cy="123034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73620" cy="1230340"/>
              </a:xfrm>
              <a:custGeom>
                <a:avLst/>
                <a:gdLst/>
                <a:ahLst/>
                <a:cxnLst/>
                <a:rect r="r" b="b" t="t" l="l"/>
                <a:pathLst>
                  <a:path h="1230340" w="673620">
                    <a:moveTo>
                      <a:pt x="0" y="0"/>
                    </a:moveTo>
                    <a:lnTo>
                      <a:pt x="673620" y="0"/>
                    </a:lnTo>
                    <a:lnTo>
                      <a:pt x="673620" y="1230340"/>
                    </a:lnTo>
                    <a:lnTo>
                      <a:pt x="0" y="123034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673620" cy="12684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1181329" y="2127860"/>
            <a:ext cx="3086100" cy="5235125"/>
            <a:chOff x="0" y="0"/>
            <a:chExt cx="4114800" cy="6980167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114800" cy="6980167"/>
              <a:chOff x="0" y="0"/>
              <a:chExt cx="812800" cy="137879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1378798"/>
              </a:xfrm>
              <a:custGeom>
                <a:avLst/>
                <a:gdLst/>
                <a:ahLst/>
                <a:cxnLst/>
                <a:rect r="r" b="b" t="t" l="l"/>
                <a:pathLst>
                  <a:path h="1378798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78798"/>
                    </a:lnTo>
                    <a:lnTo>
                      <a:pt x="0" y="1378798"/>
                    </a:lnTo>
                    <a:close/>
                  </a:path>
                </a:pathLst>
              </a:custGeom>
              <a:solidFill>
                <a:srgbClr val="1866CD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812800" cy="1416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352299" y="375786"/>
              <a:ext cx="3410202" cy="6228595"/>
              <a:chOff x="0" y="0"/>
              <a:chExt cx="673620" cy="123034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73620" cy="1230340"/>
              </a:xfrm>
              <a:custGeom>
                <a:avLst/>
                <a:gdLst/>
                <a:ahLst/>
                <a:cxnLst/>
                <a:rect r="r" b="b" t="t" l="l"/>
                <a:pathLst>
                  <a:path h="1230340" w="673620">
                    <a:moveTo>
                      <a:pt x="0" y="0"/>
                    </a:moveTo>
                    <a:lnTo>
                      <a:pt x="673620" y="0"/>
                    </a:lnTo>
                    <a:lnTo>
                      <a:pt x="673620" y="1230340"/>
                    </a:lnTo>
                    <a:lnTo>
                      <a:pt x="0" y="123034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673620" cy="12684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14688110" y="2127860"/>
            <a:ext cx="3086100" cy="5235125"/>
            <a:chOff x="0" y="0"/>
            <a:chExt cx="4114800" cy="6980167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4114800" cy="6980167"/>
              <a:chOff x="0" y="0"/>
              <a:chExt cx="812800" cy="1378798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1378798"/>
              </a:xfrm>
              <a:custGeom>
                <a:avLst/>
                <a:gdLst/>
                <a:ahLst/>
                <a:cxnLst/>
                <a:rect r="r" b="b" t="t" l="l"/>
                <a:pathLst>
                  <a:path h="1378798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78798"/>
                    </a:lnTo>
                    <a:lnTo>
                      <a:pt x="0" y="1378798"/>
                    </a:lnTo>
                    <a:close/>
                  </a:path>
                </a:pathLst>
              </a:custGeom>
              <a:solidFill>
                <a:srgbClr val="1866CD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812800" cy="14168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352299" y="375786"/>
              <a:ext cx="3410202" cy="6228595"/>
              <a:chOff x="0" y="0"/>
              <a:chExt cx="673620" cy="123034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673620" cy="1230340"/>
              </a:xfrm>
              <a:custGeom>
                <a:avLst/>
                <a:gdLst/>
                <a:ahLst/>
                <a:cxnLst/>
                <a:rect r="r" b="b" t="t" l="l"/>
                <a:pathLst>
                  <a:path h="1230340" w="673620">
                    <a:moveTo>
                      <a:pt x="0" y="0"/>
                    </a:moveTo>
                    <a:lnTo>
                      <a:pt x="673620" y="0"/>
                    </a:lnTo>
                    <a:lnTo>
                      <a:pt x="673620" y="1230340"/>
                    </a:lnTo>
                    <a:lnTo>
                      <a:pt x="0" y="123034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673620" cy="12684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41" id="41"/>
          <p:cNvSpPr/>
          <p:nvPr/>
        </p:nvSpPr>
        <p:spPr>
          <a:xfrm flipH="false" flipV="false" rot="0">
            <a:off x="4409700" y="2387942"/>
            <a:ext cx="2590154" cy="4729263"/>
          </a:xfrm>
          <a:custGeom>
            <a:avLst/>
            <a:gdLst/>
            <a:ahLst/>
            <a:cxnLst/>
            <a:rect r="r" b="b" t="t" l="l"/>
            <a:pathLst>
              <a:path h="4729263" w="2590154">
                <a:moveTo>
                  <a:pt x="0" y="0"/>
                </a:moveTo>
                <a:lnTo>
                  <a:pt x="2590154" y="0"/>
                </a:lnTo>
                <a:lnTo>
                  <a:pt x="2590154" y="4729263"/>
                </a:lnTo>
                <a:lnTo>
                  <a:pt x="0" y="472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13" t="-9553" r="-33262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904729" y="2387942"/>
            <a:ext cx="2600325" cy="4729263"/>
          </a:xfrm>
          <a:custGeom>
            <a:avLst/>
            <a:gdLst/>
            <a:ahLst/>
            <a:cxnLst/>
            <a:rect r="r" b="b" t="t" l="l"/>
            <a:pathLst>
              <a:path h="4729263" w="2600325">
                <a:moveTo>
                  <a:pt x="0" y="0"/>
                </a:moveTo>
                <a:lnTo>
                  <a:pt x="2600325" y="0"/>
                </a:lnTo>
                <a:lnTo>
                  <a:pt x="2600325" y="4729263"/>
                </a:lnTo>
                <a:lnTo>
                  <a:pt x="0" y="472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897" t="-20056" r="-34146" b="-8271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1438504" y="2387942"/>
            <a:ext cx="2601615" cy="4729263"/>
          </a:xfrm>
          <a:custGeom>
            <a:avLst/>
            <a:gdLst/>
            <a:ahLst/>
            <a:cxnLst/>
            <a:rect r="r" b="b" t="t" l="l"/>
            <a:pathLst>
              <a:path h="4729263" w="2601615">
                <a:moveTo>
                  <a:pt x="0" y="0"/>
                </a:moveTo>
                <a:lnTo>
                  <a:pt x="2601615" y="0"/>
                </a:lnTo>
                <a:lnTo>
                  <a:pt x="2601615" y="4729263"/>
                </a:lnTo>
                <a:lnTo>
                  <a:pt x="0" y="4729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21" t="0" r="-7073" b="-453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-138000">
            <a:off x="14791669" y="2359280"/>
            <a:ext cx="2878981" cy="4812496"/>
          </a:xfrm>
          <a:custGeom>
            <a:avLst/>
            <a:gdLst/>
            <a:ahLst/>
            <a:cxnLst/>
            <a:rect r="r" b="b" t="t" l="l"/>
            <a:pathLst>
              <a:path h="4812496" w="2878981">
                <a:moveTo>
                  <a:pt x="188950" y="0"/>
                </a:moveTo>
                <a:lnTo>
                  <a:pt x="2878981" y="108043"/>
                </a:lnTo>
                <a:lnTo>
                  <a:pt x="2690031" y="4812496"/>
                </a:lnTo>
                <a:lnTo>
                  <a:pt x="0" y="4704453"/>
                </a:lnTo>
                <a:lnTo>
                  <a:pt x="188950" y="0"/>
                </a:lnTo>
                <a:close/>
              </a:path>
            </a:pathLst>
          </a:custGeom>
          <a:blipFill>
            <a:blip r:embed="rId5"/>
            <a:stretch>
              <a:fillRect l="-87459" t="-84122" r="-95587" b="-41647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568158" y="372584"/>
            <a:ext cx="1061317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960">
                <a:solidFill>
                  <a:srgbClr val="1866CD"/>
                </a:solidFill>
                <a:latin typeface="Garet Bold"/>
              </a:rPr>
              <a:t>MEET THE TEAM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02644" y="7561272"/>
            <a:ext cx="2388319" cy="158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866CD"/>
                </a:solidFill>
                <a:latin typeface="Canva Sans Medium"/>
              </a:rPr>
              <a:t>Nathan Phan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866CD"/>
                </a:solidFill>
                <a:latin typeface="Canva Sans Medium"/>
              </a:rPr>
              <a:t>Sensors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878651" y="7561272"/>
            <a:ext cx="2530698" cy="158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866CD"/>
                </a:solidFill>
                <a:latin typeface="Canva Sans Medium"/>
              </a:rPr>
              <a:t>Terry Jenkins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866CD"/>
                </a:solidFill>
                <a:latin typeface="Canva Sans Medium"/>
              </a:rPr>
              <a:t>Data Systems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142354" y="7561272"/>
            <a:ext cx="3143250" cy="158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866CD"/>
                </a:solidFill>
                <a:latin typeface="Canva Sans Medium"/>
              </a:rPr>
              <a:t>Victor Gonzalez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866CD"/>
                </a:solidFill>
                <a:latin typeface="Canva Sans Medium"/>
              </a:rPr>
              <a:t>Communications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314418" y="7561272"/>
            <a:ext cx="2819921" cy="158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866CD"/>
                </a:solidFill>
                <a:latin typeface="Canva Sans Medium"/>
              </a:rPr>
              <a:t>Clayton Lott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866CD"/>
                </a:solidFill>
                <a:latin typeface="Canva Sans Medium"/>
              </a:rPr>
              <a:t>Power Systems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677642" y="7561272"/>
            <a:ext cx="3107035" cy="158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866CD"/>
                </a:solidFill>
                <a:latin typeface="Canva Sans Medium"/>
              </a:rPr>
              <a:t>DeArirreis Vance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866CD"/>
                </a:solidFill>
                <a:latin typeface="Canva Sans Medium"/>
              </a:rPr>
              <a:t>Software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894458" y="2392523"/>
            <a:ext cx="2600196" cy="4705800"/>
          </a:xfrm>
          <a:custGeom>
            <a:avLst/>
            <a:gdLst/>
            <a:ahLst/>
            <a:cxnLst/>
            <a:rect r="r" b="b" t="t" l="l"/>
            <a:pathLst>
              <a:path h="4705800" w="2600196">
                <a:moveTo>
                  <a:pt x="0" y="0"/>
                </a:moveTo>
                <a:lnTo>
                  <a:pt x="2600196" y="0"/>
                </a:lnTo>
                <a:lnTo>
                  <a:pt x="2600196" y="4705799"/>
                </a:lnTo>
                <a:lnTo>
                  <a:pt x="0" y="4705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65" t="0" r="-32127" b="-667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01260" y="876300"/>
            <a:ext cx="7966760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960">
                <a:solidFill>
                  <a:srgbClr val="1866CD"/>
                </a:solidFill>
                <a:latin typeface="Garet Bold"/>
              </a:rPr>
              <a:t>PROBLEM STATEMENT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504698" y="0"/>
            <a:ext cx="6783302" cy="517903"/>
            <a:chOff x="0" y="0"/>
            <a:chExt cx="2474567" cy="1889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4567" cy="188932"/>
            </a:xfrm>
            <a:custGeom>
              <a:avLst/>
              <a:gdLst/>
              <a:ahLst/>
              <a:cxnLst/>
              <a:rect r="r" b="b" t="t" l="l"/>
              <a:pathLst>
                <a:path h="188932" w="2474567">
                  <a:moveTo>
                    <a:pt x="0" y="0"/>
                  </a:moveTo>
                  <a:lnTo>
                    <a:pt x="2474567" y="0"/>
                  </a:lnTo>
                  <a:lnTo>
                    <a:pt x="2474567" y="188932"/>
                  </a:lnTo>
                  <a:lnTo>
                    <a:pt x="0" y="188932"/>
                  </a:lnTo>
                  <a:close/>
                </a:path>
              </a:pathLst>
            </a:custGeom>
            <a:solidFill>
              <a:srgbClr val="C9CAC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768020" y="0"/>
            <a:ext cx="1103938" cy="1508599"/>
            <a:chOff x="0" y="0"/>
            <a:chExt cx="1465070" cy="20021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5070" cy="2002108"/>
            </a:xfrm>
            <a:custGeom>
              <a:avLst/>
              <a:gdLst/>
              <a:ahLst/>
              <a:cxnLst/>
              <a:rect r="r" b="b" t="t" l="l"/>
              <a:pathLst>
                <a:path h="2002108" w="1465070">
                  <a:moveTo>
                    <a:pt x="0" y="0"/>
                  </a:moveTo>
                  <a:lnTo>
                    <a:pt x="1465070" y="0"/>
                  </a:lnTo>
                  <a:lnTo>
                    <a:pt x="1465070" y="2002108"/>
                  </a:lnTo>
                  <a:lnTo>
                    <a:pt x="0" y="2002108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7932993" cy="10287000"/>
          </a:xfrm>
          <a:custGeom>
            <a:avLst/>
            <a:gdLst/>
            <a:ahLst/>
            <a:cxnLst/>
            <a:rect r="r" b="b" t="t" l="l"/>
            <a:pathLst>
              <a:path h="10287000" w="7932993">
                <a:moveTo>
                  <a:pt x="0" y="0"/>
                </a:moveTo>
                <a:lnTo>
                  <a:pt x="7932993" y="0"/>
                </a:lnTo>
                <a:lnTo>
                  <a:pt x="79329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400" t="0" r="-37231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0" y="5024438"/>
            <a:ext cx="7932993" cy="0"/>
          </a:xfrm>
          <a:prstGeom prst="line">
            <a:avLst/>
          </a:prstGeom>
          <a:ln cap="flat" w="2381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400000">
            <a:off x="-1568973" y="5034549"/>
            <a:ext cx="11070939" cy="0"/>
          </a:xfrm>
          <a:prstGeom prst="line">
            <a:avLst/>
          </a:prstGeom>
          <a:ln cap="flat" w="2381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208749" y="8428136"/>
            <a:ext cx="1565461" cy="1491457"/>
          </a:xfrm>
          <a:custGeom>
            <a:avLst/>
            <a:gdLst/>
            <a:ahLst/>
            <a:cxnLst/>
            <a:rect r="r" b="b" t="t" l="l"/>
            <a:pathLst>
              <a:path h="1491457" w="1565461">
                <a:moveTo>
                  <a:pt x="0" y="0"/>
                </a:moveTo>
                <a:lnTo>
                  <a:pt x="1565461" y="0"/>
                </a:lnTo>
                <a:lnTo>
                  <a:pt x="1565461" y="1491457"/>
                </a:lnTo>
                <a:lnTo>
                  <a:pt x="0" y="1491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926763" y="4197760"/>
            <a:ext cx="7841258" cy="518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2"/>
              </a:lnSpc>
            </a:pPr>
            <a:r>
              <a:rPr lang="en-US" sz="3680">
                <a:solidFill>
                  <a:srgbClr val="1866CD"/>
                </a:solidFill>
                <a:latin typeface="Canva Sans"/>
              </a:rPr>
              <a:t>Assessing your pet’s health and well being can be a difficult task.</a:t>
            </a:r>
          </a:p>
          <a:p>
            <a:pPr marL="794550" indent="-397275" lvl="1">
              <a:lnSpc>
                <a:spcPts val="5152"/>
              </a:lnSpc>
              <a:buFont typeface="Arial"/>
              <a:buChar char="•"/>
            </a:pPr>
            <a:r>
              <a:rPr lang="en-US" sz="3680">
                <a:solidFill>
                  <a:srgbClr val="1866CD"/>
                </a:solidFill>
                <a:latin typeface="Canva Sans"/>
              </a:rPr>
              <a:t>Surgery</a:t>
            </a:r>
          </a:p>
          <a:p>
            <a:pPr marL="794550" indent="-397275" lvl="1">
              <a:lnSpc>
                <a:spcPts val="5152"/>
              </a:lnSpc>
              <a:buFont typeface="Arial"/>
              <a:buChar char="•"/>
            </a:pPr>
            <a:r>
              <a:rPr lang="en-US" sz="3680">
                <a:solidFill>
                  <a:srgbClr val="1866CD"/>
                </a:solidFill>
                <a:latin typeface="Canva Sans"/>
              </a:rPr>
              <a:t>Chronic illness</a:t>
            </a:r>
          </a:p>
          <a:p>
            <a:pPr marL="794550" indent="-397275" lvl="1">
              <a:lnSpc>
                <a:spcPts val="5152"/>
              </a:lnSpc>
              <a:buFont typeface="Arial"/>
              <a:buChar char="•"/>
            </a:pPr>
            <a:r>
              <a:rPr lang="en-US" sz="3680">
                <a:solidFill>
                  <a:srgbClr val="1866CD"/>
                </a:solidFill>
                <a:latin typeface="Canva Sans"/>
              </a:rPr>
              <a:t>Old age</a:t>
            </a:r>
          </a:p>
          <a:p>
            <a:pPr marL="794550" indent="-397275" lvl="1">
              <a:lnSpc>
                <a:spcPts val="5152"/>
              </a:lnSpc>
              <a:buFont typeface="Arial"/>
              <a:buChar char="•"/>
            </a:pPr>
            <a:r>
              <a:rPr lang="en-US" sz="3680">
                <a:solidFill>
                  <a:srgbClr val="1866CD"/>
                </a:solidFill>
                <a:latin typeface="Canva Sans"/>
              </a:rPr>
              <a:t>Too much activity </a:t>
            </a:r>
          </a:p>
          <a:p>
            <a:pPr marL="794550" indent="-397275" lvl="1">
              <a:lnSpc>
                <a:spcPts val="5152"/>
              </a:lnSpc>
              <a:buFont typeface="Arial"/>
              <a:buChar char="•"/>
            </a:pPr>
            <a:r>
              <a:rPr lang="en-US" sz="3680">
                <a:solidFill>
                  <a:srgbClr val="1866CD"/>
                </a:solidFill>
                <a:latin typeface="Canva Sans"/>
              </a:rPr>
              <a:t>Owners are too busy to monitor.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757416"/>
            <a:ext cx="4542104" cy="8772168"/>
            <a:chOff x="0" y="0"/>
            <a:chExt cx="3290570" cy="63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70"/>
              <a:ext cx="3289300" cy="6353810"/>
            </a:xfrm>
            <a:custGeom>
              <a:avLst/>
              <a:gdLst/>
              <a:ahLst/>
              <a:cxnLst/>
              <a:rect r="r" b="b" t="t" l="l"/>
              <a:pathLst>
                <a:path h="6353810" w="3289300">
                  <a:moveTo>
                    <a:pt x="3289300" y="6353810"/>
                  </a:moveTo>
                  <a:lnTo>
                    <a:pt x="0" y="6353810"/>
                  </a:lnTo>
                  <a:lnTo>
                    <a:pt x="0" y="0"/>
                  </a:lnTo>
                  <a:lnTo>
                    <a:pt x="3289300" y="0"/>
                  </a:lnTo>
                  <a:lnTo>
                    <a:pt x="3289300" y="635381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9070" y="3233420"/>
              <a:ext cx="2928620" cy="2940050"/>
            </a:xfrm>
            <a:custGeom>
              <a:avLst/>
              <a:gdLst/>
              <a:ahLst/>
              <a:cxnLst/>
              <a:rect r="r" b="b" t="t" l="l"/>
              <a:pathLst>
                <a:path h="2940050" w="292862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2"/>
              <a:stretch>
                <a:fillRect l="0" t="-57757" r="0" b="-5775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1610" y="180340"/>
              <a:ext cx="2928620" cy="2940050"/>
            </a:xfrm>
            <a:custGeom>
              <a:avLst/>
              <a:gdLst/>
              <a:ahLst/>
              <a:cxnLst/>
              <a:rect r="r" b="b" t="t" l="l"/>
              <a:pathLst>
                <a:path h="2940050" w="2928620">
                  <a:moveTo>
                    <a:pt x="2928620" y="2940050"/>
                  </a:moveTo>
                  <a:lnTo>
                    <a:pt x="0" y="2940050"/>
                  </a:lnTo>
                  <a:lnTo>
                    <a:pt x="0" y="0"/>
                  </a:lnTo>
                  <a:lnTo>
                    <a:pt x="2928620" y="0"/>
                  </a:lnTo>
                  <a:lnTo>
                    <a:pt x="2928620" y="2940050"/>
                  </a:lnTo>
                  <a:lnTo>
                    <a:pt x="2928620" y="2940050"/>
                  </a:lnTo>
                  <a:close/>
                </a:path>
              </a:pathLst>
            </a:custGeom>
            <a:blipFill>
              <a:blip r:embed="rId3"/>
              <a:stretch>
                <a:fillRect l="0" t="-16407" r="0" b="-16407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4610" y="439420"/>
              <a:ext cx="3173730" cy="5429250"/>
            </a:xfrm>
            <a:custGeom>
              <a:avLst/>
              <a:gdLst/>
              <a:ahLst/>
              <a:cxnLst/>
              <a:rect r="r" b="b" t="t" l="l"/>
              <a:pathLst>
                <a:path h="5429250" w="3173730">
                  <a:moveTo>
                    <a:pt x="3117850" y="751840"/>
                  </a:moveTo>
                  <a:lnTo>
                    <a:pt x="3117850" y="716280"/>
                  </a:lnTo>
                  <a:lnTo>
                    <a:pt x="3129280" y="716280"/>
                  </a:lnTo>
                  <a:lnTo>
                    <a:pt x="3129280" y="740410"/>
                  </a:lnTo>
                  <a:lnTo>
                    <a:pt x="3140710" y="740410"/>
                  </a:lnTo>
                  <a:lnTo>
                    <a:pt x="3140710" y="717550"/>
                  </a:lnTo>
                  <a:lnTo>
                    <a:pt x="3152140" y="717550"/>
                  </a:lnTo>
                  <a:lnTo>
                    <a:pt x="3152140" y="740410"/>
                  </a:lnTo>
                  <a:lnTo>
                    <a:pt x="3173730" y="740410"/>
                  </a:lnTo>
                  <a:lnTo>
                    <a:pt x="3173730" y="751840"/>
                  </a:lnTo>
                  <a:lnTo>
                    <a:pt x="3117850" y="751840"/>
                  </a:lnTo>
                  <a:close/>
                  <a:moveTo>
                    <a:pt x="3117850" y="702310"/>
                  </a:moveTo>
                  <a:lnTo>
                    <a:pt x="3117850" y="690880"/>
                  </a:lnTo>
                  <a:lnTo>
                    <a:pt x="3171190" y="690880"/>
                  </a:lnTo>
                  <a:lnTo>
                    <a:pt x="3171190" y="702310"/>
                  </a:lnTo>
                  <a:lnTo>
                    <a:pt x="3117850" y="702310"/>
                  </a:lnTo>
                  <a:close/>
                  <a:moveTo>
                    <a:pt x="3117850" y="674370"/>
                  </a:moveTo>
                  <a:lnTo>
                    <a:pt x="3117850" y="662940"/>
                  </a:lnTo>
                  <a:lnTo>
                    <a:pt x="3161030" y="662940"/>
                  </a:lnTo>
                  <a:lnTo>
                    <a:pt x="3161030" y="640080"/>
                  </a:lnTo>
                  <a:lnTo>
                    <a:pt x="3172460" y="640080"/>
                  </a:lnTo>
                  <a:lnTo>
                    <a:pt x="3172460" y="674370"/>
                  </a:lnTo>
                  <a:lnTo>
                    <a:pt x="3117850" y="674370"/>
                  </a:lnTo>
                  <a:close/>
                  <a:moveTo>
                    <a:pt x="3117850" y="628650"/>
                  </a:moveTo>
                  <a:lnTo>
                    <a:pt x="3117850" y="610870"/>
                  </a:lnTo>
                  <a:lnTo>
                    <a:pt x="3153410" y="598170"/>
                  </a:lnTo>
                  <a:lnTo>
                    <a:pt x="3153410" y="598170"/>
                  </a:lnTo>
                  <a:lnTo>
                    <a:pt x="3117850" y="585470"/>
                  </a:lnTo>
                  <a:lnTo>
                    <a:pt x="3117850" y="567690"/>
                  </a:lnTo>
                  <a:lnTo>
                    <a:pt x="3171190" y="567690"/>
                  </a:lnTo>
                  <a:lnTo>
                    <a:pt x="3171190" y="579120"/>
                  </a:lnTo>
                  <a:lnTo>
                    <a:pt x="3129280" y="579120"/>
                  </a:lnTo>
                  <a:lnTo>
                    <a:pt x="3129280" y="579120"/>
                  </a:lnTo>
                  <a:lnTo>
                    <a:pt x="3171190" y="593090"/>
                  </a:lnTo>
                  <a:lnTo>
                    <a:pt x="3171190" y="601980"/>
                  </a:lnTo>
                  <a:lnTo>
                    <a:pt x="3129280" y="615950"/>
                  </a:lnTo>
                  <a:lnTo>
                    <a:pt x="3129280" y="615950"/>
                  </a:lnTo>
                  <a:lnTo>
                    <a:pt x="3171190" y="615950"/>
                  </a:lnTo>
                  <a:lnTo>
                    <a:pt x="3171190" y="627380"/>
                  </a:lnTo>
                  <a:lnTo>
                    <a:pt x="3117850" y="628650"/>
                  </a:lnTo>
                  <a:lnTo>
                    <a:pt x="3117850" y="628650"/>
                  </a:lnTo>
                  <a:close/>
                  <a:moveTo>
                    <a:pt x="3117850" y="523240"/>
                  </a:moveTo>
                  <a:lnTo>
                    <a:pt x="3117850" y="506730"/>
                  </a:lnTo>
                  <a:lnTo>
                    <a:pt x="3155950" y="483870"/>
                  </a:lnTo>
                  <a:lnTo>
                    <a:pt x="3155950" y="483870"/>
                  </a:lnTo>
                  <a:lnTo>
                    <a:pt x="3117850" y="483870"/>
                  </a:lnTo>
                  <a:lnTo>
                    <a:pt x="3117850" y="472440"/>
                  </a:lnTo>
                  <a:lnTo>
                    <a:pt x="3171190" y="472440"/>
                  </a:lnTo>
                  <a:lnTo>
                    <a:pt x="3171190" y="487680"/>
                  </a:lnTo>
                  <a:lnTo>
                    <a:pt x="3133090" y="511810"/>
                  </a:lnTo>
                  <a:lnTo>
                    <a:pt x="3133090" y="511810"/>
                  </a:lnTo>
                  <a:lnTo>
                    <a:pt x="3171190" y="511810"/>
                  </a:lnTo>
                  <a:lnTo>
                    <a:pt x="3171190" y="523240"/>
                  </a:lnTo>
                  <a:lnTo>
                    <a:pt x="3117850" y="523240"/>
                  </a:lnTo>
                  <a:close/>
                  <a:moveTo>
                    <a:pt x="3117850" y="454660"/>
                  </a:moveTo>
                  <a:lnTo>
                    <a:pt x="3117850" y="417830"/>
                  </a:lnTo>
                  <a:lnTo>
                    <a:pt x="3129280" y="417830"/>
                  </a:lnTo>
                  <a:lnTo>
                    <a:pt x="3129280" y="443230"/>
                  </a:lnTo>
                  <a:lnTo>
                    <a:pt x="3139440" y="443230"/>
                  </a:lnTo>
                  <a:lnTo>
                    <a:pt x="3139440" y="420370"/>
                  </a:lnTo>
                  <a:lnTo>
                    <a:pt x="3150870" y="420370"/>
                  </a:lnTo>
                  <a:lnTo>
                    <a:pt x="3150870" y="443230"/>
                  </a:lnTo>
                  <a:lnTo>
                    <a:pt x="3162300" y="443230"/>
                  </a:lnTo>
                  <a:lnTo>
                    <a:pt x="3162300" y="416560"/>
                  </a:lnTo>
                  <a:lnTo>
                    <a:pt x="3173730" y="416560"/>
                  </a:lnTo>
                  <a:lnTo>
                    <a:pt x="3173730" y="454660"/>
                  </a:lnTo>
                  <a:lnTo>
                    <a:pt x="3117850" y="454660"/>
                  </a:lnTo>
                  <a:close/>
                  <a:moveTo>
                    <a:pt x="3167380" y="353060"/>
                  </a:moveTo>
                  <a:cubicBezTo>
                    <a:pt x="3168650" y="356870"/>
                    <a:pt x="3169920" y="360680"/>
                    <a:pt x="3171190" y="364490"/>
                  </a:cubicBezTo>
                  <a:cubicBezTo>
                    <a:pt x="3172460" y="368300"/>
                    <a:pt x="3172460" y="372110"/>
                    <a:pt x="3172460" y="375920"/>
                  </a:cubicBezTo>
                  <a:cubicBezTo>
                    <a:pt x="3172460" y="379730"/>
                    <a:pt x="3171190" y="383540"/>
                    <a:pt x="3169920" y="387350"/>
                  </a:cubicBezTo>
                  <a:cubicBezTo>
                    <a:pt x="3168650" y="391160"/>
                    <a:pt x="3166110" y="393700"/>
                    <a:pt x="3164840" y="396240"/>
                  </a:cubicBezTo>
                  <a:cubicBezTo>
                    <a:pt x="3163570" y="398780"/>
                    <a:pt x="3159760" y="401320"/>
                    <a:pt x="3155950" y="402590"/>
                  </a:cubicBezTo>
                  <a:cubicBezTo>
                    <a:pt x="3152140" y="403860"/>
                    <a:pt x="3148330" y="405130"/>
                    <a:pt x="3144520" y="405130"/>
                  </a:cubicBezTo>
                  <a:cubicBezTo>
                    <a:pt x="3140710" y="405130"/>
                    <a:pt x="3136900" y="403860"/>
                    <a:pt x="3133090" y="402590"/>
                  </a:cubicBezTo>
                  <a:cubicBezTo>
                    <a:pt x="3129280" y="401320"/>
                    <a:pt x="3126740" y="398780"/>
                    <a:pt x="3124200" y="396240"/>
                  </a:cubicBezTo>
                  <a:cubicBezTo>
                    <a:pt x="3121660" y="393700"/>
                    <a:pt x="3120390" y="391160"/>
                    <a:pt x="3119121" y="387350"/>
                  </a:cubicBezTo>
                  <a:cubicBezTo>
                    <a:pt x="3117850" y="383540"/>
                    <a:pt x="3116581" y="379730"/>
                    <a:pt x="3116581" y="375920"/>
                  </a:cubicBezTo>
                  <a:cubicBezTo>
                    <a:pt x="3116581" y="372110"/>
                    <a:pt x="3116581" y="367030"/>
                    <a:pt x="3117851" y="364490"/>
                  </a:cubicBezTo>
                  <a:cubicBezTo>
                    <a:pt x="3119121" y="360680"/>
                    <a:pt x="3120391" y="358140"/>
                    <a:pt x="3122931" y="354330"/>
                  </a:cubicBezTo>
                  <a:lnTo>
                    <a:pt x="3131821" y="363220"/>
                  </a:lnTo>
                  <a:cubicBezTo>
                    <a:pt x="3130550" y="364490"/>
                    <a:pt x="3129281" y="367030"/>
                    <a:pt x="3128010" y="368300"/>
                  </a:cubicBezTo>
                  <a:cubicBezTo>
                    <a:pt x="3126740" y="370840"/>
                    <a:pt x="3126740" y="373380"/>
                    <a:pt x="3126740" y="375920"/>
                  </a:cubicBezTo>
                  <a:cubicBezTo>
                    <a:pt x="3126740" y="378460"/>
                    <a:pt x="3126740" y="381000"/>
                    <a:pt x="3128010" y="382270"/>
                  </a:cubicBezTo>
                  <a:cubicBezTo>
                    <a:pt x="3129281" y="384810"/>
                    <a:pt x="3130550" y="386080"/>
                    <a:pt x="3131821" y="387350"/>
                  </a:cubicBezTo>
                  <a:cubicBezTo>
                    <a:pt x="3133091" y="388620"/>
                    <a:pt x="3135631" y="389890"/>
                    <a:pt x="3136900" y="391160"/>
                  </a:cubicBezTo>
                  <a:cubicBezTo>
                    <a:pt x="3138170" y="392430"/>
                    <a:pt x="3140710" y="392430"/>
                    <a:pt x="3143250" y="392430"/>
                  </a:cubicBezTo>
                  <a:cubicBezTo>
                    <a:pt x="3145790" y="392430"/>
                    <a:pt x="3148330" y="392430"/>
                    <a:pt x="3149600" y="391160"/>
                  </a:cubicBezTo>
                  <a:cubicBezTo>
                    <a:pt x="3150871" y="389890"/>
                    <a:pt x="3153410" y="388620"/>
                    <a:pt x="3154680" y="387350"/>
                  </a:cubicBezTo>
                  <a:cubicBezTo>
                    <a:pt x="3155950" y="386080"/>
                    <a:pt x="3157220" y="383540"/>
                    <a:pt x="3158490" y="382270"/>
                  </a:cubicBezTo>
                  <a:cubicBezTo>
                    <a:pt x="3159760" y="379730"/>
                    <a:pt x="3159760" y="378460"/>
                    <a:pt x="3159760" y="375920"/>
                  </a:cubicBezTo>
                  <a:cubicBezTo>
                    <a:pt x="3159760" y="373380"/>
                    <a:pt x="3159760" y="370840"/>
                    <a:pt x="3158490" y="369570"/>
                  </a:cubicBezTo>
                  <a:cubicBezTo>
                    <a:pt x="3157220" y="368300"/>
                    <a:pt x="3157220" y="365760"/>
                    <a:pt x="3157220" y="364490"/>
                  </a:cubicBezTo>
                  <a:lnTo>
                    <a:pt x="3148330" y="364490"/>
                  </a:lnTo>
                  <a:lnTo>
                    <a:pt x="3148330" y="374650"/>
                  </a:lnTo>
                  <a:lnTo>
                    <a:pt x="3136900" y="374650"/>
                  </a:lnTo>
                  <a:lnTo>
                    <a:pt x="3136900" y="353060"/>
                  </a:lnTo>
                  <a:cubicBezTo>
                    <a:pt x="3136900" y="353060"/>
                    <a:pt x="3167380" y="353060"/>
                    <a:pt x="3167380" y="353060"/>
                  </a:cubicBezTo>
                  <a:close/>
                  <a:moveTo>
                    <a:pt x="3117850" y="325120"/>
                  </a:moveTo>
                  <a:lnTo>
                    <a:pt x="3117850" y="314960"/>
                  </a:lnTo>
                  <a:lnTo>
                    <a:pt x="3171190" y="292100"/>
                  </a:lnTo>
                  <a:lnTo>
                    <a:pt x="3171190" y="306070"/>
                  </a:lnTo>
                  <a:lnTo>
                    <a:pt x="3159760" y="311150"/>
                  </a:lnTo>
                  <a:lnTo>
                    <a:pt x="3159760" y="331470"/>
                  </a:lnTo>
                  <a:lnTo>
                    <a:pt x="3171190" y="335280"/>
                  </a:lnTo>
                  <a:lnTo>
                    <a:pt x="3171190" y="347980"/>
                  </a:lnTo>
                  <a:lnTo>
                    <a:pt x="3117850" y="325120"/>
                  </a:lnTo>
                  <a:close/>
                  <a:moveTo>
                    <a:pt x="3133090" y="320040"/>
                  </a:moveTo>
                  <a:lnTo>
                    <a:pt x="3149600" y="326390"/>
                  </a:lnTo>
                  <a:lnTo>
                    <a:pt x="3149600" y="313690"/>
                  </a:lnTo>
                  <a:lnTo>
                    <a:pt x="3133090" y="320040"/>
                  </a:lnTo>
                  <a:close/>
                  <a:moveTo>
                    <a:pt x="3128010" y="278130"/>
                  </a:moveTo>
                  <a:lnTo>
                    <a:pt x="3128010" y="293370"/>
                  </a:lnTo>
                  <a:lnTo>
                    <a:pt x="3117850" y="293370"/>
                  </a:lnTo>
                  <a:lnTo>
                    <a:pt x="3117850" y="250190"/>
                  </a:lnTo>
                  <a:lnTo>
                    <a:pt x="3128010" y="250190"/>
                  </a:lnTo>
                  <a:lnTo>
                    <a:pt x="3128010" y="265430"/>
                  </a:lnTo>
                  <a:lnTo>
                    <a:pt x="3171190" y="265430"/>
                  </a:lnTo>
                  <a:lnTo>
                    <a:pt x="3171190" y="276860"/>
                  </a:lnTo>
                  <a:lnTo>
                    <a:pt x="3128010" y="278130"/>
                  </a:lnTo>
                  <a:lnTo>
                    <a:pt x="3128010" y="278130"/>
                  </a:lnTo>
                  <a:close/>
                  <a:moveTo>
                    <a:pt x="3117850" y="240030"/>
                  </a:moveTo>
                  <a:lnTo>
                    <a:pt x="3117850" y="228600"/>
                  </a:lnTo>
                  <a:lnTo>
                    <a:pt x="3171190" y="228600"/>
                  </a:lnTo>
                  <a:lnTo>
                    <a:pt x="3171190" y="240030"/>
                  </a:lnTo>
                  <a:lnTo>
                    <a:pt x="3117850" y="240030"/>
                  </a:lnTo>
                  <a:close/>
                  <a:moveTo>
                    <a:pt x="3117850" y="217170"/>
                  </a:moveTo>
                  <a:lnTo>
                    <a:pt x="3117850" y="203200"/>
                  </a:lnTo>
                  <a:lnTo>
                    <a:pt x="3153410" y="190500"/>
                  </a:lnTo>
                  <a:lnTo>
                    <a:pt x="3153410" y="190500"/>
                  </a:lnTo>
                  <a:lnTo>
                    <a:pt x="3117850" y="176530"/>
                  </a:lnTo>
                  <a:lnTo>
                    <a:pt x="3117850" y="163830"/>
                  </a:lnTo>
                  <a:lnTo>
                    <a:pt x="3171190" y="186690"/>
                  </a:lnTo>
                  <a:lnTo>
                    <a:pt x="3171190" y="195580"/>
                  </a:lnTo>
                  <a:lnTo>
                    <a:pt x="3117850" y="217170"/>
                  </a:lnTo>
                  <a:close/>
                  <a:moveTo>
                    <a:pt x="3117850" y="152400"/>
                  </a:moveTo>
                  <a:lnTo>
                    <a:pt x="3117850" y="115570"/>
                  </a:lnTo>
                  <a:lnTo>
                    <a:pt x="3129280" y="115570"/>
                  </a:lnTo>
                  <a:lnTo>
                    <a:pt x="3129280" y="140970"/>
                  </a:lnTo>
                  <a:lnTo>
                    <a:pt x="3139440" y="140970"/>
                  </a:lnTo>
                  <a:lnTo>
                    <a:pt x="3139440" y="118110"/>
                  </a:lnTo>
                  <a:lnTo>
                    <a:pt x="3150870" y="118110"/>
                  </a:lnTo>
                  <a:lnTo>
                    <a:pt x="3150870" y="140970"/>
                  </a:lnTo>
                  <a:lnTo>
                    <a:pt x="3162300" y="140970"/>
                  </a:lnTo>
                  <a:lnTo>
                    <a:pt x="3162300" y="114300"/>
                  </a:lnTo>
                  <a:lnTo>
                    <a:pt x="3173730" y="114300"/>
                  </a:lnTo>
                  <a:lnTo>
                    <a:pt x="3173730" y="152400"/>
                  </a:lnTo>
                  <a:lnTo>
                    <a:pt x="3117850" y="152400"/>
                  </a:lnTo>
                  <a:close/>
                  <a:moveTo>
                    <a:pt x="3117850" y="3089910"/>
                  </a:moveTo>
                  <a:lnTo>
                    <a:pt x="3117850" y="3053080"/>
                  </a:lnTo>
                  <a:lnTo>
                    <a:pt x="3129280" y="3053080"/>
                  </a:lnTo>
                  <a:lnTo>
                    <a:pt x="3129280" y="3077210"/>
                  </a:lnTo>
                  <a:lnTo>
                    <a:pt x="3140710" y="3077210"/>
                  </a:lnTo>
                  <a:lnTo>
                    <a:pt x="3140710" y="3054350"/>
                  </a:lnTo>
                  <a:lnTo>
                    <a:pt x="3152140" y="3054350"/>
                  </a:lnTo>
                  <a:lnTo>
                    <a:pt x="3152140" y="3077210"/>
                  </a:lnTo>
                  <a:lnTo>
                    <a:pt x="3173730" y="3077210"/>
                  </a:lnTo>
                  <a:lnTo>
                    <a:pt x="3173730" y="3088640"/>
                  </a:lnTo>
                  <a:lnTo>
                    <a:pt x="3117850" y="3088640"/>
                  </a:lnTo>
                  <a:lnTo>
                    <a:pt x="3117850" y="3089910"/>
                  </a:lnTo>
                  <a:close/>
                  <a:moveTo>
                    <a:pt x="3117850" y="3040380"/>
                  </a:moveTo>
                  <a:lnTo>
                    <a:pt x="3117850" y="3028950"/>
                  </a:lnTo>
                  <a:lnTo>
                    <a:pt x="3171190" y="3028950"/>
                  </a:lnTo>
                  <a:lnTo>
                    <a:pt x="3171190" y="3040380"/>
                  </a:lnTo>
                  <a:lnTo>
                    <a:pt x="3117850" y="3040380"/>
                  </a:lnTo>
                  <a:close/>
                  <a:moveTo>
                    <a:pt x="3117850" y="3012440"/>
                  </a:moveTo>
                  <a:lnTo>
                    <a:pt x="3117850" y="3001010"/>
                  </a:lnTo>
                  <a:lnTo>
                    <a:pt x="3161030" y="3001010"/>
                  </a:lnTo>
                  <a:lnTo>
                    <a:pt x="3161030" y="2979420"/>
                  </a:lnTo>
                  <a:lnTo>
                    <a:pt x="3172460" y="2979420"/>
                  </a:lnTo>
                  <a:lnTo>
                    <a:pt x="3172460" y="3013710"/>
                  </a:lnTo>
                  <a:lnTo>
                    <a:pt x="3117850" y="3013710"/>
                  </a:lnTo>
                  <a:lnTo>
                    <a:pt x="3117850" y="3012440"/>
                  </a:lnTo>
                  <a:close/>
                  <a:moveTo>
                    <a:pt x="3117850" y="2966720"/>
                  </a:moveTo>
                  <a:lnTo>
                    <a:pt x="3117850" y="2948940"/>
                  </a:lnTo>
                  <a:lnTo>
                    <a:pt x="3153410" y="2936240"/>
                  </a:lnTo>
                  <a:lnTo>
                    <a:pt x="3153410" y="2936240"/>
                  </a:lnTo>
                  <a:lnTo>
                    <a:pt x="3117850" y="2923540"/>
                  </a:lnTo>
                  <a:lnTo>
                    <a:pt x="3117850" y="2905760"/>
                  </a:lnTo>
                  <a:lnTo>
                    <a:pt x="3171190" y="2905760"/>
                  </a:lnTo>
                  <a:lnTo>
                    <a:pt x="3171190" y="2917190"/>
                  </a:lnTo>
                  <a:lnTo>
                    <a:pt x="3129280" y="2917190"/>
                  </a:lnTo>
                  <a:lnTo>
                    <a:pt x="3129280" y="2917190"/>
                  </a:lnTo>
                  <a:lnTo>
                    <a:pt x="3171190" y="2931160"/>
                  </a:lnTo>
                  <a:lnTo>
                    <a:pt x="3171190" y="2940050"/>
                  </a:lnTo>
                  <a:lnTo>
                    <a:pt x="3129280" y="2954021"/>
                  </a:lnTo>
                  <a:lnTo>
                    <a:pt x="3129280" y="2954021"/>
                  </a:lnTo>
                  <a:lnTo>
                    <a:pt x="3171190" y="2954021"/>
                  </a:lnTo>
                  <a:lnTo>
                    <a:pt x="3171190" y="2965450"/>
                  </a:lnTo>
                  <a:lnTo>
                    <a:pt x="3117850" y="2966720"/>
                  </a:lnTo>
                  <a:lnTo>
                    <a:pt x="3117850" y="2966720"/>
                  </a:lnTo>
                  <a:close/>
                  <a:moveTo>
                    <a:pt x="3117850" y="2861310"/>
                  </a:moveTo>
                  <a:lnTo>
                    <a:pt x="3117850" y="2844800"/>
                  </a:lnTo>
                  <a:lnTo>
                    <a:pt x="3155950" y="2821940"/>
                  </a:lnTo>
                  <a:lnTo>
                    <a:pt x="3155950" y="2821940"/>
                  </a:lnTo>
                  <a:lnTo>
                    <a:pt x="3117850" y="2821940"/>
                  </a:lnTo>
                  <a:lnTo>
                    <a:pt x="3117850" y="2810510"/>
                  </a:lnTo>
                  <a:lnTo>
                    <a:pt x="3171190" y="2810510"/>
                  </a:lnTo>
                  <a:lnTo>
                    <a:pt x="3171190" y="2825750"/>
                  </a:lnTo>
                  <a:lnTo>
                    <a:pt x="3133090" y="2849880"/>
                  </a:lnTo>
                  <a:lnTo>
                    <a:pt x="3133090" y="2849880"/>
                  </a:lnTo>
                  <a:lnTo>
                    <a:pt x="3171190" y="2849880"/>
                  </a:lnTo>
                  <a:lnTo>
                    <a:pt x="3171190" y="2861310"/>
                  </a:lnTo>
                  <a:lnTo>
                    <a:pt x="3117850" y="2861310"/>
                  </a:lnTo>
                  <a:lnTo>
                    <a:pt x="3117850" y="2861310"/>
                  </a:lnTo>
                  <a:close/>
                  <a:moveTo>
                    <a:pt x="3117850" y="2792730"/>
                  </a:moveTo>
                  <a:lnTo>
                    <a:pt x="3117850" y="2755900"/>
                  </a:lnTo>
                  <a:lnTo>
                    <a:pt x="3129280" y="2755900"/>
                  </a:lnTo>
                  <a:lnTo>
                    <a:pt x="3129280" y="2781300"/>
                  </a:lnTo>
                  <a:lnTo>
                    <a:pt x="3139440" y="2781300"/>
                  </a:lnTo>
                  <a:lnTo>
                    <a:pt x="3139440" y="2758440"/>
                  </a:lnTo>
                  <a:lnTo>
                    <a:pt x="3150870" y="2758440"/>
                  </a:lnTo>
                  <a:lnTo>
                    <a:pt x="3150870" y="2781300"/>
                  </a:lnTo>
                  <a:lnTo>
                    <a:pt x="3162300" y="2781300"/>
                  </a:lnTo>
                  <a:lnTo>
                    <a:pt x="3162300" y="2754630"/>
                  </a:lnTo>
                  <a:lnTo>
                    <a:pt x="3173730" y="2754630"/>
                  </a:lnTo>
                  <a:lnTo>
                    <a:pt x="3173730" y="2792730"/>
                  </a:lnTo>
                  <a:lnTo>
                    <a:pt x="3117850" y="2792730"/>
                  </a:lnTo>
                  <a:close/>
                  <a:moveTo>
                    <a:pt x="3167380" y="2691130"/>
                  </a:moveTo>
                  <a:cubicBezTo>
                    <a:pt x="3168650" y="2694940"/>
                    <a:pt x="3169920" y="2698750"/>
                    <a:pt x="3171190" y="2702560"/>
                  </a:cubicBezTo>
                  <a:cubicBezTo>
                    <a:pt x="3172460" y="2706370"/>
                    <a:pt x="3172460" y="2710180"/>
                    <a:pt x="3172460" y="2713990"/>
                  </a:cubicBezTo>
                  <a:cubicBezTo>
                    <a:pt x="3172460" y="2717800"/>
                    <a:pt x="3171190" y="2721610"/>
                    <a:pt x="3169920" y="2725420"/>
                  </a:cubicBezTo>
                  <a:cubicBezTo>
                    <a:pt x="3168650" y="2729230"/>
                    <a:pt x="3166110" y="2731770"/>
                    <a:pt x="3164840" y="2734310"/>
                  </a:cubicBezTo>
                  <a:cubicBezTo>
                    <a:pt x="3163570" y="2736850"/>
                    <a:pt x="3159760" y="2739390"/>
                    <a:pt x="3155950" y="2740660"/>
                  </a:cubicBezTo>
                  <a:cubicBezTo>
                    <a:pt x="3152140" y="2741930"/>
                    <a:pt x="3148330" y="2743200"/>
                    <a:pt x="3144520" y="2743200"/>
                  </a:cubicBezTo>
                  <a:cubicBezTo>
                    <a:pt x="3140710" y="2743200"/>
                    <a:pt x="3136900" y="2741930"/>
                    <a:pt x="3133090" y="2740660"/>
                  </a:cubicBezTo>
                  <a:cubicBezTo>
                    <a:pt x="3129280" y="2739390"/>
                    <a:pt x="3126740" y="2736850"/>
                    <a:pt x="3124200" y="2734310"/>
                  </a:cubicBezTo>
                  <a:cubicBezTo>
                    <a:pt x="3121660" y="2731770"/>
                    <a:pt x="3120390" y="2729230"/>
                    <a:pt x="3119121" y="2725420"/>
                  </a:cubicBezTo>
                  <a:cubicBezTo>
                    <a:pt x="3117850" y="2721610"/>
                    <a:pt x="3116581" y="2717800"/>
                    <a:pt x="3116581" y="2713990"/>
                  </a:cubicBezTo>
                  <a:cubicBezTo>
                    <a:pt x="3116581" y="2710180"/>
                    <a:pt x="3116581" y="2705100"/>
                    <a:pt x="3117851" y="2702560"/>
                  </a:cubicBezTo>
                  <a:cubicBezTo>
                    <a:pt x="3119121" y="2698750"/>
                    <a:pt x="3120391" y="2696210"/>
                    <a:pt x="3122931" y="2692400"/>
                  </a:cubicBezTo>
                  <a:lnTo>
                    <a:pt x="3131821" y="2701290"/>
                  </a:lnTo>
                  <a:cubicBezTo>
                    <a:pt x="3130550" y="2702560"/>
                    <a:pt x="3129281" y="2705100"/>
                    <a:pt x="3128010" y="2706370"/>
                  </a:cubicBezTo>
                  <a:cubicBezTo>
                    <a:pt x="3126740" y="2708910"/>
                    <a:pt x="3126740" y="2711450"/>
                    <a:pt x="3126740" y="2713990"/>
                  </a:cubicBezTo>
                  <a:cubicBezTo>
                    <a:pt x="3126740" y="2716530"/>
                    <a:pt x="3126740" y="2719070"/>
                    <a:pt x="3128010" y="2720340"/>
                  </a:cubicBezTo>
                  <a:cubicBezTo>
                    <a:pt x="3129281" y="2722880"/>
                    <a:pt x="3130550" y="2724150"/>
                    <a:pt x="3131821" y="2725420"/>
                  </a:cubicBezTo>
                  <a:cubicBezTo>
                    <a:pt x="3133091" y="2726690"/>
                    <a:pt x="3135631" y="2727960"/>
                    <a:pt x="3136900" y="2729230"/>
                  </a:cubicBezTo>
                  <a:cubicBezTo>
                    <a:pt x="3138170" y="2730500"/>
                    <a:pt x="3140710" y="2730500"/>
                    <a:pt x="3143250" y="2730500"/>
                  </a:cubicBezTo>
                  <a:cubicBezTo>
                    <a:pt x="3145790" y="2730500"/>
                    <a:pt x="3148330" y="2730500"/>
                    <a:pt x="3149600" y="2729230"/>
                  </a:cubicBezTo>
                  <a:cubicBezTo>
                    <a:pt x="3150871" y="2727960"/>
                    <a:pt x="3153410" y="2726690"/>
                    <a:pt x="3154680" y="2725420"/>
                  </a:cubicBezTo>
                  <a:cubicBezTo>
                    <a:pt x="3155950" y="2724150"/>
                    <a:pt x="3157220" y="2721610"/>
                    <a:pt x="3158490" y="2720340"/>
                  </a:cubicBezTo>
                  <a:cubicBezTo>
                    <a:pt x="3159760" y="2717800"/>
                    <a:pt x="3159760" y="2716530"/>
                    <a:pt x="3159760" y="2713990"/>
                  </a:cubicBezTo>
                  <a:cubicBezTo>
                    <a:pt x="3159760" y="2711450"/>
                    <a:pt x="3159760" y="2708910"/>
                    <a:pt x="3158490" y="2707640"/>
                  </a:cubicBezTo>
                  <a:cubicBezTo>
                    <a:pt x="3157220" y="2706370"/>
                    <a:pt x="3157220" y="2703830"/>
                    <a:pt x="3157220" y="2702560"/>
                  </a:cubicBezTo>
                  <a:lnTo>
                    <a:pt x="3148330" y="2702560"/>
                  </a:lnTo>
                  <a:lnTo>
                    <a:pt x="3148330" y="2712720"/>
                  </a:lnTo>
                  <a:lnTo>
                    <a:pt x="3136900" y="2712720"/>
                  </a:lnTo>
                  <a:lnTo>
                    <a:pt x="3136900" y="2691130"/>
                  </a:lnTo>
                  <a:lnTo>
                    <a:pt x="3167380" y="2691130"/>
                  </a:lnTo>
                  <a:close/>
                  <a:moveTo>
                    <a:pt x="3117850" y="2663190"/>
                  </a:moveTo>
                  <a:lnTo>
                    <a:pt x="3117850" y="2653030"/>
                  </a:lnTo>
                  <a:lnTo>
                    <a:pt x="3171190" y="2630170"/>
                  </a:lnTo>
                  <a:lnTo>
                    <a:pt x="3171190" y="2644140"/>
                  </a:lnTo>
                  <a:lnTo>
                    <a:pt x="3159760" y="2649220"/>
                  </a:lnTo>
                  <a:lnTo>
                    <a:pt x="3159760" y="2669540"/>
                  </a:lnTo>
                  <a:lnTo>
                    <a:pt x="3171190" y="2674620"/>
                  </a:lnTo>
                  <a:lnTo>
                    <a:pt x="3171190" y="2687320"/>
                  </a:lnTo>
                  <a:lnTo>
                    <a:pt x="3117850" y="2663190"/>
                  </a:lnTo>
                  <a:close/>
                  <a:moveTo>
                    <a:pt x="3133090" y="2658110"/>
                  </a:moveTo>
                  <a:lnTo>
                    <a:pt x="3149600" y="2664460"/>
                  </a:lnTo>
                  <a:lnTo>
                    <a:pt x="3149600" y="2651760"/>
                  </a:lnTo>
                  <a:lnTo>
                    <a:pt x="3133090" y="2658110"/>
                  </a:lnTo>
                  <a:close/>
                  <a:moveTo>
                    <a:pt x="3128010" y="2616200"/>
                  </a:moveTo>
                  <a:lnTo>
                    <a:pt x="3128010" y="2631440"/>
                  </a:lnTo>
                  <a:lnTo>
                    <a:pt x="3117850" y="2631440"/>
                  </a:lnTo>
                  <a:lnTo>
                    <a:pt x="3117850" y="2588260"/>
                  </a:lnTo>
                  <a:lnTo>
                    <a:pt x="3128010" y="2588260"/>
                  </a:lnTo>
                  <a:lnTo>
                    <a:pt x="3128010" y="2603500"/>
                  </a:lnTo>
                  <a:lnTo>
                    <a:pt x="3171190" y="2603500"/>
                  </a:lnTo>
                  <a:lnTo>
                    <a:pt x="3171190" y="2614930"/>
                  </a:lnTo>
                  <a:lnTo>
                    <a:pt x="3128010" y="2614930"/>
                  </a:lnTo>
                  <a:lnTo>
                    <a:pt x="3128010" y="2616200"/>
                  </a:lnTo>
                  <a:close/>
                  <a:moveTo>
                    <a:pt x="3117850" y="2578100"/>
                  </a:moveTo>
                  <a:lnTo>
                    <a:pt x="3117850" y="2566670"/>
                  </a:lnTo>
                  <a:lnTo>
                    <a:pt x="3171190" y="2566670"/>
                  </a:lnTo>
                  <a:lnTo>
                    <a:pt x="3171190" y="2578100"/>
                  </a:lnTo>
                  <a:lnTo>
                    <a:pt x="3117850" y="2578100"/>
                  </a:lnTo>
                  <a:close/>
                  <a:moveTo>
                    <a:pt x="3117850" y="2555240"/>
                  </a:moveTo>
                  <a:lnTo>
                    <a:pt x="3117850" y="2541270"/>
                  </a:lnTo>
                  <a:lnTo>
                    <a:pt x="3153410" y="2528570"/>
                  </a:lnTo>
                  <a:lnTo>
                    <a:pt x="3153410" y="2528570"/>
                  </a:lnTo>
                  <a:lnTo>
                    <a:pt x="3117850" y="2514600"/>
                  </a:lnTo>
                  <a:lnTo>
                    <a:pt x="3117850" y="2501900"/>
                  </a:lnTo>
                  <a:lnTo>
                    <a:pt x="3171190" y="2524760"/>
                  </a:lnTo>
                  <a:lnTo>
                    <a:pt x="3171190" y="2534920"/>
                  </a:lnTo>
                  <a:lnTo>
                    <a:pt x="3117850" y="2555240"/>
                  </a:lnTo>
                  <a:close/>
                  <a:moveTo>
                    <a:pt x="3117850" y="2490470"/>
                  </a:moveTo>
                  <a:lnTo>
                    <a:pt x="3117850" y="2453640"/>
                  </a:lnTo>
                  <a:lnTo>
                    <a:pt x="3129280" y="2453640"/>
                  </a:lnTo>
                  <a:lnTo>
                    <a:pt x="3129280" y="2479040"/>
                  </a:lnTo>
                  <a:lnTo>
                    <a:pt x="3139440" y="2479040"/>
                  </a:lnTo>
                  <a:lnTo>
                    <a:pt x="3139440" y="2456180"/>
                  </a:lnTo>
                  <a:lnTo>
                    <a:pt x="3150870" y="2456180"/>
                  </a:lnTo>
                  <a:lnTo>
                    <a:pt x="3150870" y="2479040"/>
                  </a:lnTo>
                  <a:lnTo>
                    <a:pt x="3162300" y="2479040"/>
                  </a:lnTo>
                  <a:lnTo>
                    <a:pt x="3162300" y="2452370"/>
                  </a:lnTo>
                  <a:lnTo>
                    <a:pt x="3173730" y="2452370"/>
                  </a:lnTo>
                  <a:lnTo>
                    <a:pt x="3173730" y="2490470"/>
                  </a:lnTo>
                  <a:lnTo>
                    <a:pt x="3117850" y="2490470"/>
                  </a:lnTo>
                  <a:close/>
                  <a:moveTo>
                    <a:pt x="3117850" y="5429250"/>
                  </a:moveTo>
                  <a:lnTo>
                    <a:pt x="3117850" y="5392420"/>
                  </a:lnTo>
                  <a:lnTo>
                    <a:pt x="3129280" y="5392420"/>
                  </a:lnTo>
                  <a:lnTo>
                    <a:pt x="3129280" y="5416550"/>
                  </a:lnTo>
                  <a:lnTo>
                    <a:pt x="3140710" y="5416550"/>
                  </a:lnTo>
                  <a:lnTo>
                    <a:pt x="3140710" y="5393690"/>
                  </a:lnTo>
                  <a:lnTo>
                    <a:pt x="3152140" y="5393690"/>
                  </a:lnTo>
                  <a:lnTo>
                    <a:pt x="3152140" y="5416550"/>
                  </a:lnTo>
                  <a:lnTo>
                    <a:pt x="3173730" y="5416550"/>
                  </a:lnTo>
                  <a:lnTo>
                    <a:pt x="3173730" y="5427980"/>
                  </a:lnTo>
                  <a:lnTo>
                    <a:pt x="3117850" y="5427980"/>
                  </a:lnTo>
                  <a:lnTo>
                    <a:pt x="3117850" y="5429250"/>
                  </a:lnTo>
                  <a:close/>
                  <a:moveTo>
                    <a:pt x="3117850" y="5379720"/>
                  </a:moveTo>
                  <a:lnTo>
                    <a:pt x="3117850" y="5368290"/>
                  </a:lnTo>
                  <a:lnTo>
                    <a:pt x="3171190" y="5368290"/>
                  </a:lnTo>
                  <a:lnTo>
                    <a:pt x="3171190" y="5379720"/>
                  </a:lnTo>
                  <a:lnTo>
                    <a:pt x="3117850" y="5379720"/>
                  </a:lnTo>
                  <a:close/>
                  <a:moveTo>
                    <a:pt x="3117850" y="5351780"/>
                  </a:moveTo>
                  <a:lnTo>
                    <a:pt x="3117850" y="5339080"/>
                  </a:lnTo>
                  <a:lnTo>
                    <a:pt x="3161030" y="5339080"/>
                  </a:lnTo>
                  <a:lnTo>
                    <a:pt x="3161030" y="5317490"/>
                  </a:lnTo>
                  <a:lnTo>
                    <a:pt x="3172460" y="5317490"/>
                  </a:lnTo>
                  <a:lnTo>
                    <a:pt x="3172460" y="5351780"/>
                  </a:lnTo>
                  <a:lnTo>
                    <a:pt x="3117850" y="5351780"/>
                  </a:lnTo>
                  <a:close/>
                  <a:moveTo>
                    <a:pt x="3117850" y="5306060"/>
                  </a:moveTo>
                  <a:lnTo>
                    <a:pt x="3117850" y="5288280"/>
                  </a:lnTo>
                  <a:lnTo>
                    <a:pt x="3153410" y="5275580"/>
                  </a:lnTo>
                  <a:lnTo>
                    <a:pt x="3153410" y="5275580"/>
                  </a:lnTo>
                  <a:lnTo>
                    <a:pt x="3117850" y="5262880"/>
                  </a:lnTo>
                  <a:lnTo>
                    <a:pt x="3117850" y="5245100"/>
                  </a:lnTo>
                  <a:lnTo>
                    <a:pt x="3171190" y="5245100"/>
                  </a:lnTo>
                  <a:lnTo>
                    <a:pt x="3171190" y="5256530"/>
                  </a:lnTo>
                  <a:lnTo>
                    <a:pt x="3129280" y="5256530"/>
                  </a:lnTo>
                  <a:lnTo>
                    <a:pt x="3129280" y="5256530"/>
                  </a:lnTo>
                  <a:lnTo>
                    <a:pt x="3171190" y="5270500"/>
                  </a:lnTo>
                  <a:lnTo>
                    <a:pt x="3171190" y="5279390"/>
                  </a:lnTo>
                  <a:lnTo>
                    <a:pt x="3129280" y="5293360"/>
                  </a:lnTo>
                  <a:lnTo>
                    <a:pt x="3129280" y="5293360"/>
                  </a:lnTo>
                  <a:lnTo>
                    <a:pt x="3171190" y="5293360"/>
                  </a:lnTo>
                  <a:lnTo>
                    <a:pt x="3171190" y="5304790"/>
                  </a:lnTo>
                  <a:lnTo>
                    <a:pt x="3117850" y="5306060"/>
                  </a:lnTo>
                  <a:lnTo>
                    <a:pt x="3117850" y="5306060"/>
                  </a:lnTo>
                  <a:close/>
                  <a:moveTo>
                    <a:pt x="3117850" y="5200650"/>
                  </a:moveTo>
                  <a:lnTo>
                    <a:pt x="3117850" y="5184140"/>
                  </a:lnTo>
                  <a:lnTo>
                    <a:pt x="3155950" y="5161280"/>
                  </a:lnTo>
                  <a:lnTo>
                    <a:pt x="3155950" y="5161280"/>
                  </a:lnTo>
                  <a:lnTo>
                    <a:pt x="3117850" y="5161280"/>
                  </a:lnTo>
                  <a:lnTo>
                    <a:pt x="3117850" y="5148580"/>
                  </a:lnTo>
                  <a:lnTo>
                    <a:pt x="3171190" y="5148580"/>
                  </a:lnTo>
                  <a:lnTo>
                    <a:pt x="3171190" y="5163821"/>
                  </a:lnTo>
                  <a:lnTo>
                    <a:pt x="3133090" y="5187950"/>
                  </a:lnTo>
                  <a:lnTo>
                    <a:pt x="3133090" y="5187950"/>
                  </a:lnTo>
                  <a:lnTo>
                    <a:pt x="3171190" y="5187950"/>
                  </a:lnTo>
                  <a:lnTo>
                    <a:pt x="3171190" y="5199380"/>
                  </a:lnTo>
                  <a:lnTo>
                    <a:pt x="3117850" y="5199380"/>
                  </a:lnTo>
                  <a:lnTo>
                    <a:pt x="3117850" y="5200650"/>
                  </a:lnTo>
                  <a:close/>
                  <a:moveTo>
                    <a:pt x="3117850" y="5132070"/>
                  </a:moveTo>
                  <a:lnTo>
                    <a:pt x="3117850" y="5095240"/>
                  </a:lnTo>
                  <a:lnTo>
                    <a:pt x="3129280" y="5095240"/>
                  </a:lnTo>
                  <a:lnTo>
                    <a:pt x="3129280" y="5120640"/>
                  </a:lnTo>
                  <a:lnTo>
                    <a:pt x="3139440" y="5120640"/>
                  </a:lnTo>
                  <a:lnTo>
                    <a:pt x="3139440" y="5097780"/>
                  </a:lnTo>
                  <a:lnTo>
                    <a:pt x="3150870" y="5097780"/>
                  </a:lnTo>
                  <a:lnTo>
                    <a:pt x="3150870" y="5120640"/>
                  </a:lnTo>
                  <a:lnTo>
                    <a:pt x="3162300" y="5120640"/>
                  </a:lnTo>
                  <a:lnTo>
                    <a:pt x="3162300" y="5093970"/>
                  </a:lnTo>
                  <a:lnTo>
                    <a:pt x="3173730" y="5093970"/>
                  </a:lnTo>
                  <a:lnTo>
                    <a:pt x="3173730" y="5132070"/>
                  </a:lnTo>
                  <a:lnTo>
                    <a:pt x="3117850" y="5132070"/>
                  </a:lnTo>
                  <a:close/>
                  <a:moveTo>
                    <a:pt x="3167380" y="5030470"/>
                  </a:moveTo>
                  <a:cubicBezTo>
                    <a:pt x="3168650" y="5034280"/>
                    <a:pt x="3169920" y="5038090"/>
                    <a:pt x="3171190" y="5041900"/>
                  </a:cubicBezTo>
                  <a:cubicBezTo>
                    <a:pt x="3172460" y="5045710"/>
                    <a:pt x="3172460" y="5049520"/>
                    <a:pt x="3172460" y="5053330"/>
                  </a:cubicBezTo>
                  <a:cubicBezTo>
                    <a:pt x="3172460" y="5057140"/>
                    <a:pt x="3171190" y="5060950"/>
                    <a:pt x="3169920" y="5064760"/>
                  </a:cubicBezTo>
                  <a:cubicBezTo>
                    <a:pt x="3168650" y="5068570"/>
                    <a:pt x="3166110" y="5071110"/>
                    <a:pt x="3164840" y="5073650"/>
                  </a:cubicBezTo>
                  <a:cubicBezTo>
                    <a:pt x="3162300" y="5076190"/>
                    <a:pt x="3159760" y="5078730"/>
                    <a:pt x="3155950" y="5080000"/>
                  </a:cubicBezTo>
                  <a:cubicBezTo>
                    <a:pt x="3152140" y="5081270"/>
                    <a:pt x="3148330" y="5082540"/>
                    <a:pt x="3144520" y="5082540"/>
                  </a:cubicBezTo>
                  <a:cubicBezTo>
                    <a:pt x="3140710" y="5082540"/>
                    <a:pt x="3136900" y="5081270"/>
                    <a:pt x="3133090" y="5080000"/>
                  </a:cubicBezTo>
                  <a:cubicBezTo>
                    <a:pt x="3129280" y="5078730"/>
                    <a:pt x="3126740" y="5076190"/>
                    <a:pt x="3124200" y="5073650"/>
                  </a:cubicBezTo>
                  <a:cubicBezTo>
                    <a:pt x="3121660" y="5071110"/>
                    <a:pt x="3120390" y="5068570"/>
                    <a:pt x="3119121" y="5064760"/>
                  </a:cubicBezTo>
                  <a:cubicBezTo>
                    <a:pt x="3117850" y="5060950"/>
                    <a:pt x="3116581" y="5057140"/>
                    <a:pt x="3116581" y="5053330"/>
                  </a:cubicBezTo>
                  <a:cubicBezTo>
                    <a:pt x="3116581" y="5049520"/>
                    <a:pt x="3116581" y="5044440"/>
                    <a:pt x="3117851" y="5041900"/>
                  </a:cubicBezTo>
                  <a:cubicBezTo>
                    <a:pt x="3119121" y="5038090"/>
                    <a:pt x="3120391" y="5035550"/>
                    <a:pt x="3122931" y="5031740"/>
                  </a:cubicBezTo>
                  <a:lnTo>
                    <a:pt x="3131821" y="5040630"/>
                  </a:lnTo>
                  <a:cubicBezTo>
                    <a:pt x="3130550" y="5041900"/>
                    <a:pt x="3129281" y="5044440"/>
                    <a:pt x="3128010" y="5045710"/>
                  </a:cubicBezTo>
                  <a:cubicBezTo>
                    <a:pt x="3126740" y="5048250"/>
                    <a:pt x="3126740" y="5050790"/>
                    <a:pt x="3126740" y="5053330"/>
                  </a:cubicBezTo>
                  <a:cubicBezTo>
                    <a:pt x="3126740" y="5055871"/>
                    <a:pt x="3126740" y="5058410"/>
                    <a:pt x="3128010" y="5059680"/>
                  </a:cubicBezTo>
                  <a:cubicBezTo>
                    <a:pt x="3129281" y="5062221"/>
                    <a:pt x="3130550" y="5063490"/>
                    <a:pt x="3131821" y="5064760"/>
                  </a:cubicBezTo>
                  <a:cubicBezTo>
                    <a:pt x="3133091" y="5066030"/>
                    <a:pt x="3135631" y="5067300"/>
                    <a:pt x="3136900" y="5068570"/>
                  </a:cubicBezTo>
                  <a:cubicBezTo>
                    <a:pt x="3139440" y="5069840"/>
                    <a:pt x="3140710" y="5069840"/>
                    <a:pt x="3143250" y="5069840"/>
                  </a:cubicBezTo>
                  <a:cubicBezTo>
                    <a:pt x="3145790" y="5069840"/>
                    <a:pt x="3148330" y="5069840"/>
                    <a:pt x="3149600" y="5068570"/>
                  </a:cubicBezTo>
                  <a:cubicBezTo>
                    <a:pt x="3152140" y="5067300"/>
                    <a:pt x="3153410" y="5066030"/>
                    <a:pt x="3154680" y="5064760"/>
                  </a:cubicBezTo>
                  <a:cubicBezTo>
                    <a:pt x="3155950" y="5063491"/>
                    <a:pt x="3157220" y="5060950"/>
                    <a:pt x="3158490" y="5059680"/>
                  </a:cubicBezTo>
                  <a:cubicBezTo>
                    <a:pt x="3159760" y="5057140"/>
                    <a:pt x="3159760" y="5055871"/>
                    <a:pt x="3159760" y="5053330"/>
                  </a:cubicBezTo>
                  <a:cubicBezTo>
                    <a:pt x="3159760" y="5050790"/>
                    <a:pt x="3159760" y="5048250"/>
                    <a:pt x="3158490" y="5046980"/>
                  </a:cubicBezTo>
                  <a:cubicBezTo>
                    <a:pt x="3158490" y="5045710"/>
                    <a:pt x="3157220" y="5043171"/>
                    <a:pt x="3157220" y="5041900"/>
                  </a:cubicBezTo>
                  <a:lnTo>
                    <a:pt x="3148330" y="5041900"/>
                  </a:lnTo>
                  <a:lnTo>
                    <a:pt x="3148330" y="5052060"/>
                  </a:lnTo>
                  <a:lnTo>
                    <a:pt x="3136900" y="5052060"/>
                  </a:lnTo>
                  <a:lnTo>
                    <a:pt x="3136900" y="5030470"/>
                  </a:lnTo>
                  <a:lnTo>
                    <a:pt x="3167380" y="5030470"/>
                  </a:lnTo>
                  <a:close/>
                  <a:moveTo>
                    <a:pt x="3117850" y="5002530"/>
                  </a:moveTo>
                  <a:lnTo>
                    <a:pt x="3117850" y="4992370"/>
                  </a:lnTo>
                  <a:lnTo>
                    <a:pt x="3171190" y="4969510"/>
                  </a:lnTo>
                  <a:lnTo>
                    <a:pt x="3171190" y="4983480"/>
                  </a:lnTo>
                  <a:lnTo>
                    <a:pt x="3159760" y="4988560"/>
                  </a:lnTo>
                  <a:lnTo>
                    <a:pt x="3159760" y="5010150"/>
                  </a:lnTo>
                  <a:lnTo>
                    <a:pt x="3171190" y="5015230"/>
                  </a:lnTo>
                  <a:lnTo>
                    <a:pt x="3171190" y="5027930"/>
                  </a:lnTo>
                  <a:lnTo>
                    <a:pt x="3117850" y="5002530"/>
                  </a:lnTo>
                  <a:close/>
                  <a:moveTo>
                    <a:pt x="3133090" y="4997450"/>
                  </a:moveTo>
                  <a:lnTo>
                    <a:pt x="3149600" y="5003800"/>
                  </a:lnTo>
                  <a:lnTo>
                    <a:pt x="3149600" y="4991100"/>
                  </a:lnTo>
                  <a:lnTo>
                    <a:pt x="3133090" y="4997450"/>
                  </a:lnTo>
                  <a:close/>
                  <a:moveTo>
                    <a:pt x="3128010" y="4955540"/>
                  </a:moveTo>
                  <a:lnTo>
                    <a:pt x="3128010" y="4970780"/>
                  </a:lnTo>
                  <a:lnTo>
                    <a:pt x="3117850" y="4970780"/>
                  </a:lnTo>
                  <a:lnTo>
                    <a:pt x="3117850" y="4927600"/>
                  </a:lnTo>
                  <a:lnTo>
                    <a:pt x="3128010" y="4927600"/>
                  </a:lnTo>
                  <a:lnTo>
                    <a:pt x="3128010" y="4942840"/>
                  </a:lnTo>
                  <a:lnTo>
                    <a:pt x="3171190" y="4942840"/>
                  </a:lnTo>
                  <a:lnTo>
                    <a:pt x="3171190" y="4954270"/>
                  </a:lnTo>
                  <a:lnTo>
                    <a:pt x="3128010" y="4955540"/>
                  </a:lnTo>
                  <a:lnTo>
                    <a:pt x="3128010" y="4955540"/>
                  </a:lnTo>
                  <a:close/>
                  <a:moveTo>
                    <a:pt x="3117850" y="4917440"/>
                  </a:moveTo>
                  <a:lnTo>
                    <a:pt x="3117850" y="4906010"/>
                  </a:lnTo>
                  <a:lnTo>
                    <a:pt x="3171190" y="4906010"/>
                  </a:lnTo>
                  <a:lnTo>
                    <a:pt x="3171190" y="4917440"/>
                  </a:lnTo>
                  <a:lnTo>
                    <a:pt x="3117850" y="4917440"/>
                  </a:lnTo>
                  <a:close/>
                  <a:moveTo>
                    <a:pt x="3117850" y="4894580"/>
                  </a:moveTo>
                  <a:lnTo>
                    <a:pt x="3117850" y="4881880"/>
                  </a:lnTo>
                  <a:lnTo>
                    <a:pt x="3153410" y="4869180"/>
                  </a:lnTo>
                  <a:lnTo>
                    <a:pt x="3153410" y="4869180"/>
                  </a:lnTo>
                  <a:lnTo>
                    <a:pt x="3117850" y="4855210"/>
                  </a:lnTo>
                  <a:lnTo>
                    <a:pt x="3117850" y="4842510"/>
                  </a:lnTo>
                  <a:lnTo>
                    <a:pt x="3171190" y="4865370"/>
                  </a:lnTo>
                  <a:lnTo>
                    <a:pt x="3171190" y="4875530"/>
                  </a:lnTo>
                  <a:lnTo>
                    <a:pt x="3117850" y="4894580"/>
                  </a:lnTo>
                  <a:close/>
                  <a:moveTo>
                    <a:pt x="3117850" y="4829810"/>
                  </a:moveTo>
                  <a:lnTo>
                    <a:pt x="3117850" y="4792980"/>
                  </a:lnTo>
                  <a:lnTo>
                    <a:pt x="3129280" y="4792980"/>
                  </a:lnTo>
                  <a:lnTo>
                    <a:pt x="3129280" y="4818380"/>
                  </a:lnTo>
                  <a:lnTo>
                    <a:pt x="3139440" y="4818380"/>
                  </a:lnTo>
                  <a:lnTo>
                    <a:pt x="3139440" y="4795520"/>
                  </a:lnTo>
                  <a:lnTo>
                    <a:pt x="3150870" y="4795520"/>
                  </a:lnTo>
                  <a:lnTo>
                    <a:pt x="3150870" y="4818380"/>
                  </a:lnTo>
                  <a:lnTo>
                    <a:pt x="3162300" y="4818380"/>
                  </a:lnTo>
                  <a:lnTo>
                    <a:pt x="3162300" y="4791710"/>
                  </a:lnTo>
                  <a:lnTo>
                    <a:pt x="3173730" y="4791710"/>
                  </a:lnTo>
                  <a:lnTo>
                    <a:pt x="3173730" y="4829810"/>
                  </a:lnTo>
                  <a:lnTo>
                    <a:pt x="3117850" y="4829810"/>
                  </a:lnTo>
                  <a:close/>
                  <a:moveTo>
                    <a:pt x="30480" y="146050"/>
                  </a:moveTo>
                  <a:lnTo>
                    <a:pt x="1270" y="83820"/>
                  </a:lnTo>
                  <a:lnTo>
                    <a:pt x="6350" y="82550"/>
                  </a:lnTo>
                  <a:lnTo>
                    <a:pt x="30480" y="134620"/>
                  </a:lnTo>
                  <a:lnTo>
                    <a:pt x="53340" y="82550"/>
                  </a:lnTo>
                  <a:lnTo>
                    <a:pt x="58420" y="83820"/>
                  </a:lnTo>
                  <a:lnTo>
                    <a:pt x="30480" y="146050"/>
                  </a:lnTo>
                  <a:close/>
                  <a:moveTo>
                    <a:pt x="26670" y="0"/>
                  </a:moveTo>
                  <a:lnTo>
                    <a:pt x="31750" y="0"/>
                  </a:lnTo>
                  <a:lnTo>
                    <a:pt x="31750" y="139700"/>
                  </a:lnTo>
                  <a:lnTo>
                    <a:pt x="26670" y="139700"/>
                  </a:lnTo>
                  <a:lnTo>
                    <a:pt x="26670" y="0"/>
                  </a:lnTo>
                  <a:close/>
                  <a:moveTo>
                    <a:pt x="41910" y="246380"/>
                  </a:moveTo>
                  <a:lnTo>
                    <a:pt x="31750" y="234950"/>
                  </a:lnTo>
                  <a:lnTo>
                    <a:pt x="39370" y="228600"/>
                  </a:lnTo>
                  <a:lnTo>
                    <a:pt x="54610" y="246380"/>
                  </a:lnTo>
                  <a:lnTo>
                    <a:pt x="54610" y="256540"/>
                  </a:lnTo>
                  <a:lnTo>
                    <a:pt x="1270" y="256540"/>
                  </a:lnTo>
                  <a:lnTo>
                    <a:pt x="1270" y="246380"/>
                  </a:lnTo>
                  <a:lnTo>
                    <a:pt x="41910" y="246380"/>
                  </a:lnTo>
                  <a:close/>
                  <a:moveTo>
                    <a:pt x="34290" y="292100"/>
                  </a:moveTo>
                  <a:lnTo>
                    <a:pt x="34290" y="295910"/>
                  </a:lnTo>
                  <a:cubicBezTo>
                    <a:pt x="34290" y="297180"/>
                    <a:pt x="34290" y="298450"/>
                    <a:pt x="34290" y="298450"/>
                  </a:cubicBezTo>
                  <a:cubicBezTo>
                    <a:pt x="34290" y="298450"/>
                    <a:pt x="34290" y="300990"/>
                    <a:pt x="35560" y="300990"/>
                  </a:cubicBezTo>
                  <a:cubicBezTo>
                    <a:pt x="35560" y="302260"/>
                    <a:pt x="36830" y="302260"/>
                    <a:pt x="36830" y="303530"/>
                  </a:cubicBezTo>
                  <a:cubicBezTo>
                    <a:pt x="38100" y="303530"/>
                    <a:pt x="38100" y="304800"/>
                    <a:pt x="39370" y="304800"/>
                  </a:cubicBezTo>
                  <a:cubicBezTo>
                    <a:pt x="40640" y="304800"/>
                    <a:pt x="41910" y="303530"/>
                    <a:pt x="43180" y="302260"/>
                  </a:cubicBezTo>
                  <a:cubicBezTo>
                    <a:pt x="44450" y="300990"/>
                    <a:pt x="44450" y="299720"/>
                    <a:pt x="44450" y="297180"/>
                  </a:cubicBezTo>
                  <a:cubicBezTo>
                    <a:pt x="44450" y="295910"/>
                    <a:pt x="44450" y="293370"/>
                    <a:pt x="43180" y="293370"/>
                  </a:cubicBezTo>
                  <a:cubicBezTo>
                    <a:pt x="41910" y="293370"/>
                    <a:pt x="40640" y="290830"/>
                    <a:pt x="39370" y="290830"/>
                  </a:cubicBezTo>
                  <a:lnTo>
                    <a:pt x="41910" y="278130"/>
                  </a:lnTo>
                  <a:cubicBezTo>
                    <a:pt x="44450" y="278130"/>
                    <a:pt x="45720" y="279400"/>
                    <a:pt x="48260" y="280670"/>
                  </a:cubicBezTo>
                  <a:cubicBezTo>
                    <a:pt x="49530" y="281940"/>
                    <a:pt x="50800" y="283210"/>
                    <a:pt x="52070" y="284480"/>
                  </a:cubicBezTo>
                  <a:cubicBezTo>
                    <a:pt x="53340" y="285750"/>
                    <a:pt x="53340" y="288290"/>
                    <a:pt x="54610" y="289560"/>
                  </a:cubicBezTo>
                  <a:cubicBezTo>
                    <a:pt x="55880" y="290830"/>
                    <a:pt x="55880" y="293370"/>
                    <a:pt x="55880" y="295910"/>
                  </a:cubicBezTo>
                  <a:cubicBezTo>
                    <a:pt x="55880" y="298450"/>
                    <a:pt x="55880" y="300990"/>
                    <a:pt x="54610" y="302260"/>
                  </a:cubicBezTo>
                  <a:cubicBezTo>
                    <a:pt x="54610" y="304800"/>
                    <a:pt x="53340" y="306070"/>
                    <a:pt x="52070" y="308610"/>
                  </a:cubicBezTo>
                  <a:cubicBezTo>
                    <a:pt x="50800" y="309880"/>
                    <a:pt x="49530" y="311150"/>
                    <a:pt x="46990" y="312420"/>
                  </a:cubicBezTo>
                  <a:cubicBezTo>
                    <a:pt x="45720" y="313690"/>
                    <a:pt x="43180" y="313690"/>
                    <a:pt x="40640" y="313690"/>
                  </a:cubicBezTo>
                  <a:cubicBezTo>
                    <a:pt x="38100" y="313690"/>
                    <a:pt x="35560" y="312420"/>
                    <a:pt x="33020" y="311150"/>
                  </a:cubicBezTo>
                  <a:cubicBezTo>
                    <a:pt x="30480" y="309880"/>
                    <a:pt x="30480" y="309880"/>
                    <a:pt x="29210" y="307340"/>
                  </a:cubicBezTo>
                  <a:lnTo>
                    <a:pt x="29210" y="307340"/>
                  </a:lnTo>
                  <a:cubicBezTo>
                    <a:pt x="29210" y="308610"/>
                    <a:pt x="27940" y="309880"/>
                    <a:pt x="27940" y="311150"/>
                  </a:cubicBezTo>
                  <a:cubicBezTo>
                    <a:pt x="26670" y="312420"/>
                    <a:pt x="26670" y="313690"/>
                    <a:pt x="25400" y="313690"/>
                  </a:cubicBezTo>
                  <a:cubicBezTo>
                    <a:pt x="24130" y="314960"/>
                    <a:pt x="22860" y="314960"/>
                    <a:pt x="21590" y="316230"/>
                  </a:cubicBezTo>
                  <a:cubicBezTo>
                    <a:pt x="20320" y="316230"/>
                    <a:pt x="19050" y="317500"/>
                    <a:pt x="16510" y="317500"/>
                  </a:cubicBezTo>
                  <a:cubicBezTo>
                    <a:pt x="13970" y="317500"/>
                    <a:pt x="11430" y="317500"/>
                    <a:pt x="8890" y="316230"/>
                  </a:cubicBezTo>
                  <a:cubicBezTo>
                    <a:pt x="6350" y="314960"/>
                    <a:pt x="5080" y="313690"/>
                    <a:pt x="3810" y="312420"/>
                  </a:cubicBezTo>
                  <a:cubicBezTo>
                    <a:pt x="2540" y="311150"/>
                    <a:pt x="1270" y="308610"/>
                    <a:pt x="1270" y="306070"/>
                  </a:cubicBezTo>
                  <a:cubicBezTo>
                    <a:pt x="1270" y="303530"/>
                    <a:pt x="0" y="300990"/>
                    <a:pt x="0" y="297180"/>
                  </a:cubicBezTo>
                  <a:cubicBezTo>
                    <a:pt x="0" y="292100"/>
                    <a:pt x="1270" y="288290"/>
                    <a:pt x="3810" y="284480"/>
                  </a:cubicBezTo>
                  <a:cubicBezTo>
                    <a:pt x="6350" y="280670"/>
                    <a:pt x="10160" y="278130"/>
                    <a:pt x="13970" y="278130"/>
                  </a:cubicBezTo>
                  <a:lnTo>
                    <a:pt x="16510" y="289560"/>
                  </a:lnTo>
                  <a:cubicBezTo>
                    <a:pt x="13970" y="289560"/>
                    <a:pt x="12700" y="290830"/>
                    <a:pt x="11430" y="292100"/>
                  </a:cubicBezTo>
                  <a:cubicBezTo>
                    <a:pt x="10160" y="293370"/>
                    <a:pt x="10160" y="294640"/>
                    <a:pt x="10160" y="297180"/>
                  </a:cubicBezTo>
                  <a:cubicBezTo>
                    <a:pt x="10160" y="299720"/>
                    <a:pt x="11430" y="300990"/>
                    <a:pt x="12700" y="302260"/>
                  </a:cubicBezTo>
                  <a:cubicBezTo>
                    <a:pt x="13970" y="303530"/>
                    <a:pt x="15240" y="303530"/>
                    <a:pt x="17780" y="303530"/>
                  </a:cubicBezTo>
                  <a:cubicBezTo>
                    <a:pt x="19050" y="303530"/>
                    <a:pt x="20320" y="303530"/>
                    <a:pt x="21590" y="302260"/>
                  </a:cubicBezTo>
                  <a:cubicBezTo>
                    <a:pt x="22860" y="300990"/>
                    <a:pt x="22860" y="300990"/>
                    <a:pt x="22860" y="299720"/>
                  </a:cubicBezTo>
                  <a:cubicBezTo>
                    <a:pt x="22860" y="298450"/>
                    <a:pt x="24130" y="297180"/>
                    <a:pt x="24130" y="295910"/>
                  </a:cubicBezTo>
                  <a:cubicBezTo>
                    <a:pt x="24130" y="294640"/>
                    <a:pt x="24130" y="293370"/>
                    <a:pt x="24130" y="292100"/>
                  </a:cubicBezTo>
                  <a:lnTo>
                    <a:pt x="24130" y="289560"/>
                  </a:lnTo>
                  <a:lnTo>
                    <a:pt x="34290" y="289560"/>
                  </a:lnTo>
                  <a:lnTo>
                    <a:pt x="34290" y="292100"/>
                  </a:lnTo>
                  <a:close/>
                  <a:moveTo>
                    <a:pt x="30480" y="1762760"/>
                  </a:moveTo>
                  <a:lnTo>
                    <a:pt x="1270" y="1700530"/>
                  </a:lnTo>
                  <a:lnTo>
                    <a:pt x="6350" y="1697990"/>
                  </a:lnTo>
                  <a:lnTo>
                    <a:pt x="30480" y="1750060"/>
                  </a:lnTo>
                  <a:lnTo>
                    <a:pt x="53340" y="1697990"/>
                  </a:lnTo>
                  <a:lnTo>
                    <a:pt x="58420" y="1700530"/>
                  </a:lnTo>
                  <a:lnTo>
                    <a:pt x="30480" y="1762760"/>
                  </a:lnTo>
                  <a:close/>
                  <a:moveTo>
                    <a:pt x="26670" y="1616710"/>
                  </a:moveTo>
                  <a:lnTo>
                    <a:pt x="31750" y="1616710"/>
                  </a:lnTo>
                  <a:lnTo>
                    <a:pt x="31750" y="1756410"/>
                  </a:lnTo>
                  <a:lnTo>
                    <a:pt x="26670" y="1756410"/>
                  </a:lnTo>
                  <a:lnTo>
                    <a:pt x="26670" y="1616710"/>
                  </a:lnTo>
                  <a:close/>
                  <a:moveTo>
                    <a:pt x="41910" y="1863090"/>
                  </a:moveTo>
                  <a:lnTo>
                    <a:pt x="31750" y="1851660"/>
                  </a:lnTo>
                  <a:lnTo>
                    <a:pt x="39370" y="1845310"/>
                  </a:lnTo>
                  <a:lnTo>
                    <a:pt x="54610" y="1863090"/>
                  </a:lnTo>
                  <a:lnTo>
                    <a:pt x="54610" y="1873250"/>
                  </a:lnTo>
                  <a:lnTo>
                    <a:pt x="1270" y="1873250"/>
                  </a:lnTo>
                  <a:lnTo>
                    <a:pt x="1270" y="1861820"/>
                  </a:lnTo>
                  <a:lnTo>
                    <a:pt x="41910" y="1863090"/>
                  </a:lnTo>
                  <a:lnTo>
                    <a:pt x="41910" y="1863090"/>
                  </a:lnTo>
                  <a:close/>
                  <a:moveTo>
                    <a:pt x="34290" y="1908810"/>
                  </a:moveTo>
                  <a:lnTo>
                    <a:pt x="34290" y="1912620"/>
                  </a:lnTo>
                  <a:cubicBezTo>
                    <a:pt x="34290" y="1913890"/>
                    <a:pt x="34290" y="1915160"/>
                    <a:pt x="34290" y="1915160"/>
                  </a:cubicBezTo>
                  <a:cubicBezTo>
                    <a:pt x="34290" y="1915160"/>
                    <a:pt x="34290" y="1917700"/>
                    <a:pt x="35560" y="1917700"/>
                  </a:cubicBezTo>
                  <a:cubicBezTo>
                    <a:pt x="35560" y="1918970"/>
                    <a:pt x="36830" y="1918970"/>
                    <a:pt x="36830" y="1920240"/>
                  </a:cubicBezTo>
                  <a:cubicBezTo>
                    <a:pt x="38100" y="1920240"/>
                    <a:pt x="38100" y="1921510"/>
                    <a:pt x="39370" y="1921510"/>
                  </a:cubicBezTo>
                  <a:cubicBezTo>
                    <a:pt x="40640" y="1921510"/>
                    <a:pt x="41910" y="1920240"/>
                    <a:pt x="43180" y="1918970"/>
                  </a:cubicBezTo>
                  <a:cubicBezTo>
                    <a:pt x="44450" y="1917700"/>
                    <a:pt x="44450" y="1916430"/>
                    <a:pt x="44450" y="1913890"/>
                  </a:cubicBezTo>
                  <a:cubicBezTo>
                    <a:pt x="44450" y="1912620"/>
                    <a:pt x="44450" y="1910080"/>
                    <a:pt x="43180" y="1910080"/>
                  </a:cubicBezTo>
                  <a:cubicBezTo>
                    <a:pt x="41910" y="1910080"/>
                    <a:pt x="40640" y="1907540"/>
                    <a:pt x="39370" y="1907540"/>
                  </a:cubicBezTo>
                  <a:lnTo>
                    <a:pt x="41910" y="1894840"/>
                  </a:lnTo>
                  <a:cubicBezTo>
                    <a:pt x="44450" y="1894840"/>
                    <a:pt x="45720" y="1896110"/>
                    <a:pt x="48260" y="1897380"/>
                  </a:cubicBezTo>
                  <a:cubicBezTo>
                    <a:pt x="49530" y="1898650"/>
                    <a:pt x="50800" y="1899920"/>
                    <a:pt x="52070" y="1901190"/>
                  </a:cubicBezTo>
                  <a:cubicBezTo>
                    <a:pt x="53340" y="1902460"/>
                    <a:pt x="53340" y="1905000"/>
                    <a:pt x="54610" y="1906270"/>
                  </a:cubicBezTo>
                  <a:cubicBezTo>
                    <a:pt x="55880" y="1907540"/>
                    <a:pt x="55880" y="1910080"/>
                    <a:pt x="55880" y="1912620"/>
                  </a:cubicBezTo>
                  <a:cubicBezTo>
                    <a:pt x="55880" y="1915160"/>
                    <a:pt x="55880" y="1917700"/>
                    <a:pt x="54610" y="1918970"/>
                  </a:cubicBezTo>
                  <a:cubicBezTo>
                    <a:pt x="54610" y="1921510"/>
                    <a:pt x="53340" y="1922780"/>
                    <a:pt x="52070" y="1925320"/>
                  </a:cubicBezTo>
                  <a:cubicBezTo>
                    <a:pt x="50800" y="1926590"/>
                    <a:pt x="49530" y="1927860"/>
                    <a:pt x="46990" y="1929130"/>
                  </a:cubicBezTo>
                  <a:cubicBezTo>
                    <a:pt x="45720" y="1930400"/>
                    <a:pt x="43180" y="1930400"/>
                    <a:pt x="40640" y="1930400"/>
                  </a:cubicBezTo>
                  <a:cubicBezTo>
                    <a:pt x="38100" y="1930400"/>
                    <a:pt x="35560" y="1929130"/>
                    <a:pt x="33020" y="1927860"/>
                  </a:cubicBezTo>
                  <a:cubicBezTo>
                    <a:pt x="30480" y="1926590"/>
                    <a:pt x="29210" y="1924050"/>
                    <a:pt x="29210" y="1921510"/>
                  </a:cubicBezTo>
                  <a:lnTo>
                    <a:pt x="29210" y="1921510"/>
                  </a:lnTo>
                  <a:cubicBezTo>
                    <a:pt x="29210" y="1922780"/>
                    <a:pt x="27940" y="1924050"/>
                    <a:pt x="27940" y="1925320"/>
                  </a:cubicBezTo>
                  <a:cubicBezTo>
                    <a:pt x="26670" y="1926590"/>
                    <a:pt x="26670" y="1927860"/>
                    <a:pt x="25400" y="1927860"/>
                  </a:cubicBezTo>
                  <a:cubicBezTo>
                    <a:pt x="24130" y="1929130"/>
                    <a:pt x="22860" y="1929130"/>
                    <a:pt x="21590" y="1930400"/>
                  </a:cubicBezTo>
                  <a:cubicBezTo>
                    <a:pt x="20320" y="1930400"/>
                    <a:pt x="19050" y="1931670"/>
                    <a:pt x="16510" y="1931670"/>
                  </a:cubicBezTo>
                  <a:cubicBezTo>
                    <a:pt x="13970" y="1931670"/>
                    <a:pt x="11430" y="1931670"/>
                    <a:pt x="8890" y="1930400"/>
                  </a:cubicBezTo>
                  <a:cubicBezTo>
                    <a:pt x="6350" y="1929130"/>
                    <a:pt x="5080" y="1927860"/>
                    <a:pt x="3810" y="1926590"/>
                  </a:cubicBezTo>
                  <a:cubicBezTo>
                    <a:pt x="2540" y="1925320"/>
                    <a:pt x="1270" y="1922780"/>
                    <a:pt x="1270" y="1920240"/>
                  </a:cubicBezTo>
                  <a:cubicBezTo>
                    <a:pt x="1270" y="1917700"/>
                    <a:pt x="0" y="1915160"/>
                    <a:pt x="0" y="1912620"/>
                  </a:cubicBezTo>
                  <a:cubicBezTo>
                    <a:pt x="0" y="1907540"/>
                    <a:pt x="1270" y="1903730"/>
                    <a:pt x="3810" y="1899920"/>
                  </a:cubicBezTo>
                  <a:cubicBezTo>
                    <a:pt x="6350" y="1896110"/>
                    <a:pt x="10160" y="1893570"/>
                    <a:pt x="13970" y="1893570"/>
                  </a:cubicBezTo>
                  <a:lnTo>
                    <a:pt x="16510" y="1905000"/>
                  </a:lnTo>
                  <a:cubicBezTo>
                    <a:pt x="13970" y="1905000"/>
                    <a:pt x="12700" y="1906270"/>
                    <a:pt x="11430" y="1907540"/>
                  </a:cubicBezTo>
                  <a:cubicBezTo>
                    <a:pt x="10160" y="1908810"/>
                    <a:pt x="10160" y="1910080"/>
                    <a:pt x="10160" y="1912620"/>
                  </a:cubicBezTo>
                  <a:cubicBezTo>
                    <a:pt x="10160" y="1915160"/>
                    <a:pt x="11430" y="1916430"/>
                    <a:pt x="12700" y="1917700"/>
                  </a:cubicBezTo>
                  <a:cubicBezTo>
                    <a:pt x="13970" y="1918970"/>
                    <a:pt x="15240" y="1918970"/>
                    <a:pt x="17780" y="1918970"/>
                  </a:cubicBezTo>
                  <a:cubicBezTo>
                    <a:pt x="19050" y="1918970"/>
                    <a:pt x="20320" y="1918970"/>
                    <a:pt x="21590" y="1917700"/>
                  </a:cubicBezTo>
                  <a:cubicBezTo>
                    <a:pt x="22860" y="1916430"/>
                    <a:pt x="22860" y="1916430"/>
                    <a:pt x="22860" y="1915160"/>
                  </a:cubicBezTo>
                  <a:cubicBezTo>
                    <a:pt x="22860" y="1913890"/>
                    <a:pt x="24130" y="1912620"/>
                    <a:pt x="24130" y="1911350"/>
                  </a:cubicBezTo>
                  <a:cubicBezTo>
                    <a:pt x="24130" y="1910080"/>
                    <a:pt x="24130" y="1908810"/>
                    <a:pt x="24130" y="1907540"/>
                  </a:cubicBezTo>
                  <a:lnTo>
                    <a:pt x="24130" y="1905000"/>
                  </a:lnTo>
                  <a:lnTo>
                    <a:pt x="34290" y="1905000"/>
                  </a:lnTo>
                  <a:lnTo>
                    <a:pt x="34290" y="1908810"/>
                  </a:lnTo>
                  <a:close/>
                  <a:moveTo>
                    <a:pt x="54610" y="1996440"/>
                  </a:moveTo>
                  <a:lnTo>
                    <a:pt x="54610" y="2006600"/>
                  </a:lnTo>
                  <a:lnTo>
                    <a:pt x="1270" y="2029460"/>
                  </a:lnTo>
                  <a:lnTo>
                    <a:pt x="1270" y="2015490"/>
                  </a:lnTo>
                  <a:lnTo>
                    <a:pt x="12700" y="2010410"/>
                  </a:lnTo>
                  <a:lnTo>
                    <a:pt x="12700" y="1990090"/>
                  </a:lnTo>
                  <a:lnTo>
                    <a:pt x="1270" y="1985010"/>
                  </a:lnTo>
                  <a:lnTo>
                    <a:pt x="1270" y="1972310"/>
                  </a:lnTo>
                  <a:lnTo>
                    <a:pt x="54610" y="1996440"/>
                  </a:lnTo>
                  <a:close/>
                  <a:moveTo>
                    <a:pt x="39370" y="2000250"/>
                  </a:moveTo>
                  <a:lnTo>
                    <a:pt x="22860" y="1993900"/>
                  </a:lnTo>
                  <a:lnTo>
                    <a:pt x="22860" y="2006600"/>
                  </a:lnTo>
                  <a:lnTo>
                    <a:pt x="39370" y="2000250"/>
                  </a:lnTo>
                  <a:close/>
                  <a:moveTo>
                    <a:pt x="30480" y="3468370"/>
                  </a:moveTo>
                  <a:lnTo>
                    <a:pt x="1270" y="3406140"/>
                  </a:lnTo>
                  <a:lnTo>
                    <a:pt x="6350" y="3403600"/>
                  </a:lnTo>
                  <a:lnTo>
                    <a:pt x="30480" y="3455670"/>
                  </a:lnTo>
                  <a:lnTo>
                    <a:pt x="53340" y="3403600"/>
                  </a:lnTo>
                  <a:lnTo>
                    <a:pt x="58420" y="3406140"/>
                  </a:lnTo>
                  <a:lnTo>
                    <a:pt x="30480" y="3468370"/>
                  </a:lnTo>
                  <a:close/>
                  <a:moveTo>
                    <a:pt x="26670" y="3322320"/>
                  </a:moveTo>
                  <a:lnTo>
                    <a:pt x="31750" y="3322320"/>
                  </a:lnTo>
                  <a:lnTo>
                    <a:pt x="31750" y="3462020"/>
                  </a:lnTo>
                  <a:lnTo>
                    <a:pt x="26670" y="3462020"/>
                  </a:lnTo>
                  <a:lnTo>
                    <a:pt x="26670" y="3322320"/>
                  </a:lnTo>
                  <a:close/>
                  <a:moveTo>
                    <a:pt x="41910" y="3568700"/>
                  </a:moveTo>
                  <a:lnTo>
                    <a:pt x="31750" y="3557270"/>
                  </a:lnTo>
                  <a:lnTo>
                    <a:pt x="39370" y="3550920"/>
                  </a:lnTo>
                  <a:lnTo>
                    <a:pt x="54610" y="3568700"/>
                  </a:lnTo>
                  <a:lnTo>
                    <a:pt x="54610" y="3578860"/>
                  </a:lnTo>
                  <a:lnTo>
                    <a:pt x="1270" y="3578860"/>
                  </a:lnTo>
                  <a:lnTo>
                    <a:pt x="1270" y="3567430"/>
                  </a:lnTo>
                  <a:lnTo>
                    <a:pt x="41910" y="3567430"/>
                  </a:lnTo>
                  <a:lnTo>
                    <a:pt x="41910" y="3568700"/>
                  </a:lnTo>
                  <a:close/>
                  <a:moveTo>
                    <a:pt x="12700" y="3623310"/>
                  </a:moveTo>
                  <a:lnTo>
                    <a:pt x="12700" y="3599180"/>
                  </a:lnTo>
                  <a:lnTo>
                    <a:pt x="21590" y="3599180"/>
                  </a:lnTo>
                  <a:lnTo>
                    <a:pt x="54610" y="3620770"/>
                  </a:lnTo>
                  <a:lnTo>
                    <a:pt x="54610" y="3633470"/>
                  </a:lnTo>
                  <a:lnTo>
                    <a:pt x="21590" y="3633470"/>
                  </a:lnTo>
                  <a:lnTo>
                    <a:pt x="21590" y="3639820"/>
                  </a:lnTo>
                  <a:lnTo>
                    <a:pt x="12700" y="3639820"/>
                  </a:lnTo>
                  <a:lnTo>
                    <a:pt x="12700" y="3633470"/>
                  </a:lnTo>
                  <a:lnTo>
                    <a:pt x="1270" y="3633470"/>
                  </a:lnTo>
                  <a:lnTo>
                    <a:pt x="1270" y="3622040"/>
                  </a:lnTo>
                  <a:lnTo>
                    <a:pt x="12700" y="3623310"/>
                  </a:lnTo>
                  <a:lnTo>
                    <a:pt x="12700" y="3623310"/>
                  </a:lnTo>
                  <a:close/>
                  <a:moveTo>
                    <a:pt x="40640" y="3623310"/>
                  </a:moveTo>
                  <a:lnTo>
                    <a:pt x="40640" y="3623310"/>
                  </a:lnTo>
                  <a:lnTo>
                    <a:pt x="21590" y="3611880"/>
                  </a:lnTo>
                  <a:lnTo>
                    <a:pt x="21590" y="3624580"/>
                  </a:lnTo>
                  <a:lnTo>
                    <a:pt x="40640" y="3624580"/>
                  </a:lnTo>
                  <a:lnTo>
                    <a:pt x="40640" y="3623310"/>
                  </a:lnTo>
                  <a:close/>
                  <a:moveTo>
                    <a:pt x="30480" y="5085080"/>
                  </a:moveTo>
                  <a:lnTo>
                    <a:pt x="1270" y="5022850"/>
                  </a:lnTo>
                  <a:lnTo>
                    <a:pt x="6350" y="5020310"/>
                  </a:lnTo>
                  <a:lnTo>
                    <a:pt x="30480" y="5072380"/>
                  </a:lnTo>
                  <a:lnTo>
                    <a:pt x="53340" y="5020310"/>
                  </a:lnTo>
                  <a:lnTo>
                    <a:pt x="58420" y="5022850"/>
                  </a:lnTo>
                  <a:lnTo>
                    <a:pt x="30480" y="5085080"/>
                  </a:lnTo>
                  <a:close/>
                  <a:moveTo>
                    <a:pt x="26670" y="4939030"/>
                  </a:moveTo>
                  <a:lnTo>
                    <a:pt x="31750" y="4939030"/>
                  </a:lnTo>
                  <a:lnTo>
                    <a:pt x="31750" y="5078730"/>
                  </a:lnTo>
                  <a:lnTo>
                    <a:pt x="26670" y="5078730"/>
                  </a:lnTo>
                  <a:lnTo>
                    <a:pt x="26670" y="4939030"/>
                  </a:lnTo>
                  <a:close/>
                  <a:moveTo>
                    <a:pt x="41910" y="5185410"/>
                  </a:moveTo>
                  <a:lnTo>
                    <a:pt x="31750" y="5173980"/>
                  </a:lnTo>
                  <a:lnTo>
                    <a:pt x="39370" y="5167630"/>
                  </a:lnTo>
                  <a:lnTo>
                    <a:pt x="54610" y="5185410"/>
                  </a:lnTo>
                  <a:lnTo>
                    <a:pt x="54610" y="5195570"/>
                  </a:lnTo>
                  <a:lnTo>
                    <a:pt x="1270" y="5195570"/>
                  </a:lnTo>
                  <a:lnTo>
                    <a:pt x="1270" y="5184140"/>
                  </a:lnTo>
                  <a:lnTo>
                    <a:pt x="41910" y="5184140"/>
                  </a:lnTo>
                  <a:lnTo>
                    <a:pt x="41910" y="5185410"/>
                  </a:lnTo>
                  <a:close/>
                  <a:moveTo>
                    <a:pt x="12700" y="5240020"/>
                  </a:moveTo>
                  <a:lnTo>
                    <a:pt x="12700" y="5215890"/>
                  </a:lnTo>
                  <a:lnTo>
                    <a:pt x="21590" y="5215890"/>
                  </a:lnTo>
                  <a:lnTo>
                    <a:pt x="54610" y="5237480"/>
                  </a:lnTo>
                  <a:lnTo>
                    <a:pt x="54610" y="5250180"/>
                  </a:lnTo>
                  <a:lnTo>
                    <a:pt x="21590" y="5250180"/>
                  </a:lnTo>
                  <a:lnTo>
                    <a:pt x="21590" y="5256530"/>
                  </a:lnTo>
                  <a:lnTo>
                    <a:pt x="12700" y="5256530"/>
                  </a:lnTo>
                  <a:lnTo>
                    <a:pt x="12700" y="5250180"/>
                  </a:lnTo>
                  <a:lnTo>
                    <a:pt x="1270" y="5250180"/>
                  </a:lnTo>
                  <a:lnTo>
                    <a:pt x="1270" y="5238750"/>
                  </a:lnTo>
                  <a:lnTo>
                    <a:pt x="12700" y="5240020"/>
                  </a:lnTo>
                  <a:lnTo>
                    <a:pt x="12700" y="5240020"/>
                  </a:lnTo>
                  <a:close/>
                  <a:moveTo>
                    <a:pt x="40640" y="5240020"/>
                  </a:moveTo>
                  <a:lnTo>
                    <a:pt x="40640" y="5240020"/>
                  </a:lnTo>
                  <a:lnTo>
                    <a:pt x="21590" y="5227320"/>
                  </a:lnTo>
                  <a:lnTo>
                    <a:pt x="21590" y="5240020"/>
                  </a:lnTo>
                  <a:lnTo>
                    <a:pt x="40640" y="5240020"/>
                  </a:lnTo>
                  <a:close/>
                  <a:moveTo>
                    <a:pt x="54610" y="5317490"/>
                  </a:moveTo>
                  <a:lnTo>
                    <a:pt x="54610" y="5327650"/>
                  </a:lnTo>
                  <a:lnTo>
                    <a:pt x="1270" y="5351780"/>
                  </a:lnTo>
                  <a:lnTo>
                    <a:pt x="1270" y="5337810"/>
                  </a:lnTo>
                  <a:lnTo>
                    <a:pt x="12700" y="5332730"/>
                  </a:lnTo>
                  <a:lnTo>
                    <a:pt x="12700" y="5311140"/>
                  </a:lnTo>
                  <a:lnTo>
                    <a:pt x="1270" y="5306060"/>
                  </a:lnTo>
                  <a:lnTo>
                    <a:pt x="1270" y="5293360"/>
                  </a:lnTo>
                  <a:lnTo>
                    <a:pt x="54610" y="5317490"/>
                  </a:lnTo>
                  <a:close/>
                  <a:moveTo>
                    <a:pt x="39370" y="5322570"/>
                  </a:moveTo>
                  <a:lnTo>
                    <a:pt x="22860" y="5316220"/>
                  </a:lnTo>
                  <a:lnTo>
                    <a:pt x="22860" y="5328920"/>
                  </a:lnTo>
                  <a:lnTo>
                    <a:pt x="39370" y="5322570"/>
                  </a:lnTo>
                  <a:close/>
                </a:path>
              </a:pathLst>
            </a:custGeom>
            <a:solidFill>
              <a:srgbClr val="C9CAC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334374" y="757416"/>
            <a:ext cx="11548485" cy="8772168"/>
            <a:chOff x="0" y="0"/>
            <a:chExt cx="3041576" cy="23103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1576" cy="2310365"/>
            </a:xfrm>
            <a:custGeom>
              <a:avLst/>
              <a:gdLst/>
              <a:ahLst/>
              <a:cxnLst/>
              <a:rect r="r" b="b" t="t" l="l"/>
              <a:pathLst>
                <a:path h="2310365" w="3041576">
                  <a:moveTo>
                    <a:pt x="0" y="0"/>
                  </a:moveTo>
                  <a:lnTo>
                    <a:pt x="3041576" y="0"/>
                  </a:lnTo>
                  <a:lnTo>
                    <a:pt x="3041576" y="2310365"/>
                  </a:lnTo>
                  <a:lnTo>
                    <a:pt x="0" y="231036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41576" cy="2348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74619" y="1133688"/>
            <a:ext cx="10853923" cy="8124612"/>
            <a:chOff x="0" y="0"/>
            <a:chExt cx="6364647" cy="4764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64647" cy="4764203"/>
            </a:xfrm>
            <a:custGeom>
              <a:avLst/>
              <a:gdLst/>
              <a:ahLst/>
              <a:cxnLst/>
              <a:rect r="r" b="b" t="t" l="l"/>
              <a:pathLst>
                <a:path h="4764203" w="6364647">
                  <a:moveTo>
                    <a:pt x="0" y="0"/>
                  </a:moveTo>
                  <a:lnTo>
                    <a:pt x="6364647" y="0"/>
                  </a:lnTo>
                  <a:lnTo>
                    <a:pt x="6364647" y="4764203"/>
                  </a:lnTo>
                  <a:lnTo>
                    <a:pt x="0" y="4764203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000997" y="1796041"/>
            <a:ext cx="8201167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Alexis Nordin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Age : 43 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Married, 2 Children 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Occupation: Teacher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08034" y="5297714"/>
            <a:ext cx="8201167" cy="307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Sally- Beagle Mix 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Age : 2 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Health issues: heartworms, currently being treated</a:t>
            </a:r>
          </a:p>
          <a:p>
            <a:pPr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Has to stay calm and relaxed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04698" y="0"/>
            <a:ext cx="6783302" cy="517903"/>
            <a:chOff x="0" y="0"/>
            <a:chExt cx="2474567" cy="1889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4567" cy="188932"/>
            </a:xfrm>
            <a:custGeom>
              <a:avLst/>
              <a:gdLst/>
              <a:ahLst/>
              <a:cxnLst/>
              <a:rect r="r" b="b" t="t" l="l"/>
              <a:pathLst>
                <a:path h="188932" w="2474567">
                  <a:moveTo>
                    <a:pt x="0" y="0"/>
                  </a:moveTo>
                  <a:lnTo>
                    <a:pt x="2474567" y="0"/>
                  </a:lnTo>
                  <a:lnTo>
                    <a:pt x="2474567" y="188932"/>
                  </a:lnTo>
                  <a:lnTo>
                    <a:pt x="0" y="188932"/>
                  </a:lnTo>
                  <a:close/>
                </a:path>
              </a:pathLst>
            </a:custGeom>
            <a:solidFill>
              <a:srgbClr val="C9CACC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68020" y="0"/>
            <a:ext cx="1103938" cy="1508599"/>
            <a:chOff x="0" y="0"/>
            <a:chExt cx="1465070" cy="2002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5070" cy="2002108"/>
            </a:xfrm>
            <a:custGeom>
              <a:avLst/>
              <a:gdLst/>
              <a:ahLst/>
              <a:cxnLst/>
              <a:rect r="r" b="b" t="t" l="l"/>
              <a:pathLst>
                <a:path h="2002108" w="1465070">
                  <a:moveTo>
                    <a:pt x="0" y="0"/>
                  </a:moveTo>
                  <a:lnTo>
                    <a:pt x="1465070" y="0"/>
                  </a:lnTo>
                  <a:lnTo>
                    <a:pt x="1465070" y="2002108"/>
                  </a:lnTo>
                  <a:lnTo>
                    <a:pt x="0" y="2002108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865769" y="517903"/>
            <a:ext cx="908441" cy="546716"/>
          </a:xfrm>
          <a:custGeom>
            <a:avLst/>
            <a:gdLst/>
            <a:ahLst/>
            <a:cxnLst/>
            <a:rect r="r" b="b" t="t" l="l"/>
            <a:pathLst>
              <a:path h="546716" w="908441">
                <a:moveTo>
                  <a:pt x="0" y="0"/>
                </a:moveTo>
                <a:lnTo>
                  <a:pt x="908441" y="0"/>
                </a:lnTo>
                <a:lnTo>
                  <a:pt x="908441" y="546716"/>
                </a:lnTo>
                <a:lnTo>
                  <a:pt x="0" y="546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90359" y="-121234"/>
            <a:ext cx="18389271" cy="5264734"/>
          </a:xfrm>
          <a:custGeom>
            <a:avLst/>
            <a:gdLst/>
            <a:ahLst/>
            <a:cxnLst/>
            <a:rect r="r" b="b" t="t" l="l"/>
            <a:pathLst>
              <a:path h="5264734" w="18389271">
                <a:moveTo>
                  <a:pt x="0" y="0"/>
                </a:moveTo>
                <a:lnTo>
                  <a:pt x="18389271" y="0"/>
                </a:lnTo>
                <a:lnTo>
                  <a:pt x="18389271" y="5264734"/>
                </a:lnTo>
                <a:lnTo>
                  <a:pt x="0" y="5264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1892" r="0" b="-41259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0"/>
            <a:ext cx="18198912" cy="5143500"/>
            <a:chOff x="0" y="0"/>
            <a:chExt cx="6639012" cy="18763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39013" cy="1876363"/>
            </a:xfrm>
            <a:custGeom>
              <a:avLst/>
              <a:gdLst/>
              <a:ahLst/>
              <a:cxnLst/>
              <a:rect r="r" b="b" t="t" l="l"/>
              <a:pathLst>
                <a:path h="1876363" w="6639013">
                  <a:moveTo>
                    <a:pt x="0" y="0"/>
                  </a:moveTo>
                  <a:lnTo>
                    <a:pt x="6639013" y="0"/>
                  </a:lnTo>
                  <a:lnTo>
                    <a:pt x="6639013" y="1876363"/>
                  </a:lnTo>
                  <a:lnTo>
                    <a:pt x="0" y="1876363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89088" y="3841552"/>
            <a:ext cx="18288000" cy="6445448"/>
            <a:chOff x="0" y="0"/>
            <a:chExt cx="6704171" cy="23628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04171" cy="2362827"/>
            </a:xfrm>
            <a:custGeom>
              <a:avLst/>
              <a:gdLst/>
              <a:ahLst/>
              <a:cxnLst/>
              <a:rect r="r" b="b" t="t" l="l"/>
              <a:pathLst>
                <a:path h="2362827" w="6704171">
                  <a:moveTo>
                    <a:pt x="0" y="0"/>
                  </a:moveTo>
                  <a:lnTo>
                    <a:pt x="6704171" y="0"/>
                  </a:lnTo>
                  <a:lnTo>
                    <a:pt x="6704171" y="2362827"/>
                  </a:lnTo>
                  <a:lnTo>
                    <a:pt x="0" y="23628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82122" y="1970324"/>
            <a:ext cx="1649904" cy="1649904"/>
            <a:chOff x="0" y="0"/>
            <a:chExt cx="2199872" cy="219987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199872" cy="219987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866CD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314267" y="350622"/>
              <a:ext cx="1571337" cy="1607506"/>
            </a:xfrm>
            <a:custGeom>
              <a:avLst/>
              <a:gdLst/>
              <a:ahLst/>
              <a:cxnLst/>
              <a:rect r="r" b="b" t="t" l="l"/>
              <a:pathLst>
                <a:path h="1607506" w="1571337">
                  <a:moveTo>
                    <a:pt x="0" y="0"/>
                  </a:moveTo>
                  <a:lnTo>
                    <a:pt x="1571337" y="0"/>
                  </a:lnTo>
                  <a:lnTo>
                    <a:pt x="1571337" y="1607505"/>
                  </a:lnTo>
                  <a:lnTo>
                    <a:pt x="0" y="1607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636799" y="1937306"/>
            <a:ext cx="2451341" cy="1715939"/>
            <a:chOff x="0" y="0"/>
            <a:chExt cx="3268455" cy="228791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3268455" cy="2287918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866CD"/>
              </a:solidFill>
            </p:spPr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06848" y="480057"/>
              <a:ext cx="2854758" cy="1214570"/>
            </a:xfrm>
            <a:custGeom>
              <a:avLst/>
              <a:gdLst/>
              <a:ahLst/>
              <a:cxnLst/>
              <a:rect r="r" b="b" t="t" l="l"/>
              <a:pathLst>
                <a:path h="1214570" w="2854758">
                  <a:moveTo>
                    <a:pt x="0" y="0"/>
                  </a:moveTo>
                  <a:lnTo>
                    <a:pt x="2854758" y="0"/>
                  </a:lnTo>
                  <a:lnTo>
                    <a:pt x="2854758" y="1214570"/>
                  </a:lnTo>
                  <a:lnTo>
                    <a:pt x="0" y="1214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455975" y="1922817"/>
            <a:ext cx="1697411" cy="1697411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66CD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5763093" y="2222874"/>
            <a:ext cx="1083173" cy="1107333"/>
          </a:xfrm>
          <a:custGeom>
            <a:avLst/>
            <a:gdLst/>
            <a:ahLst/>
            <a:cxnLst/>
            <a:rect r="r" b="b" t="t" l="l"/>
            <a:pathLst>
              <a:path h="1107333" w="1083173">
                <a:moveTo>
                  <a:pt x="0" y="0"/>
                </a:moveTo>
                <a:lnTo>
                  <a:pt x="1083174" y="0"/>
                </a:lnTo>
                <a:lnTo>
                  <a:pt x="1083174" y="1107334"/>
                </a:lnTo>
                <a:lnTo>
                  <a:pt x="0" y="11073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2007074" y="5200650"/>
            <a:ext cx="14236650" cy="3182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00"/>
              </a:lnSpc>
            </a:pPr>
            <a:r>
              <a:rPr lang="en-US" sz="3187">
                <a:solidFill>
                  <a:srgbClr val="1866CD"/>
                </a:solidFill>
                <a:latin typeface="Garet Bold"/>
              </a:rPr>
              <a:t>Pet Owners:</a:t>
            </a:r>
            <a:r>
              <a:rPr lang="en-US" sz="3187">
                <a:solidFill>
                  <a:srgbClr val="1866CD"/>
                </a:solidFill>
                <a:latin typeface="Garet"/>
              </a:rPr>
              <a:t> Wants to ensure their pet’s well-being but struggles to juggle a busy work schedule and pet care responsibilities.</a:t>
            </a:r>
          </a:p>
          <a:p>
            <a:pPr>
              <a:lnSpc>
                <a:spcPts val="5100"/>
              </a:lnSpc>
            </a:pPr>
          </a:p>
          <a:p>
            <a:pPr>
              <a:lnSpc>
                <a:spcPts val="5100"/>
              </a:lnSpc>
            </a:pPr>
            <a:r>
              <a:rPr lang="en-US" sz="3187">
                <a:solidFill>
                  <a:srgbClr val="1866CD"/>
                </a:solidFill>
                <a:latin typeface="Garet Bold"/>
              </a:rPr>
              <a:t>Veterinarians:</a:t>
            </a:r>
            <a:r>
              <a:rPr lang="en-US" sz="3187">
                <a:solidFill>
                  <a:srgbClr val="1866CD"/>
                </a:solidFill>
                <a:latin typeface="Garet"/>
              </a:rPr>
              <a:t> Needs to remotely monitor and diagnose their patients' health conditions while also tracking progress over time.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32025" y="378382"/>
            <a:ext cx="1262394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960">
                <a:solidFill>
                  <a:srgbClr val="FFFFFF"/>
                </a:solidFill>
                <a:latin typeface="Garet Bold"/>
              </a:rPr>
              <a:t>TARGET AUDIENCE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7842" y="555338"/>
            <a:ext cx="12580462" cy="9322683"/>
            <a:chOff x="0" y="0"/>
            <a:chExt cx="3313373" cy="2455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3373" cy="2455357"/>
            </a:xfrm>
            <a:custGeom>
              <a:avLst/>
              <a:gdLst/>
              <a:ahLst/>
              <a:cxnLst/>
              <a:rect r="r" b="b" t="t" l="l"/>
              <a:pathLst>
                <a:path h="2455357" w="3313373">
                  <a:moveTo>
                    <a:pt x="0" y="0"/>
                  </a:moveTo>
                  <a:lnTo>
                    <a:pt x="3313373" y="0"/>
                  </a:lnTo>
                  <a:lnTo>
                    <a:pt x="3313373" y="2455357"/>
                  </a:lnTo>
                  <a:lnTo>
                    <a:pt x="0" y="245535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13373" cy="2493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04698" y="0"/>
            <a:ext cx="6783302" cy="517903"/>
            <a:chOff x="0" y="0"/>
            <a:chExt cx="2474567" cy="1889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74567" cy="188932"/>
            </a:xfrm>
            <a:custGeom>
              <a:avLst/>
              <a:gdLst/>
              <a:ahLst/>
              <a:cxnLst/>
              <a:rect r="r" b="b" t="t" l="l"/>
              <a:pathLst>
                <a:path h="188932" w="2474567">
                  <a:moveTo>
                    <a:pt x="0" y="0"/>
                  </a:moveTo>
                  <a:lnTo>
                    <a:pt x="2474567" y="0"/>
                  </a:lnTo>
                  <a:lnTo>
                    <a:pt x="2474567" y="188932"/>
                  </a:lnTo>
                  <a:lnTo>
                    <a:pt x="0" y="188932"/>
                  </a:lnTo>
                  <a:close/>
                </a:path>
              </a:pathLst>
            </a:custGeom>
            <a:solidFill>
              <a:srgbClr val="C9CACC">
                <a:alpha val="4980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126154" y="754299"/>
            <a:ext cx="12035693" cy="8924760"/>
            <a:chOff x="0" y="0"/>
            <a:chExt cx="5060825" cy="3752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60825" cy="3752726"/>
            </a:xfrm>
            <a:custGeom>
              <a:avLst/>
              <a:gdLst/>
              <a:ahLst/>
              <a:cxnLst/>
              <a:rect r="r" b="b" t="t" l="l"/>
              <a:pathLst>
                <a:path h="3752726" w="5060825">
                  <a:moveTo>
                    <a:pt x="0" y="0"/>
                  </a:moveTo>
                  <a:lnTo>
                    <a:pt x="5060825" y="0"/>
                  </a:lnTo>
                  <a:lnTo>
                    <a:pt x="5060825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707331" y="0"/>
            <a:ext cx="1103938" cy="1508599"/>
            <a:chOff x="0" y="0"/>
            <a:chExt cx="1465070" cy="20021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5070" cy="2002108"/>
            </a:xfrm>
            <a:custGeom>
              <a:avLst/>
              <a:gdLst/>
              <a:ahLst/>
              <a:cxnLst/>
              <a:rect r="r" b="b" t="t" l="l"/>
              <a:pathLst>
                <a:path h="2002108" w="1465070">
                  <a:moveTo>
                    <a:pt x="0" y="0"/>
                  </a:moveTo>
                  <a:lnTo>
                    <a:pt x="1465070" y="0"/>
                  </a:lnTo>
                  <a:lnTo>
                    <a:pt x="1465070" y="2002108"/>
                  </a:lnTo>
                  <a:lnTo>
                    <a:pt x="0" y="2002108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465062" y="3252754"/>
            <a:ext cx="11357876" cy="463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3"/>
              </a:lnSpc>
            </a:pPr>
            <a:r>
              <a:rPr lang="en-US" sz="3302">
                <a:solidFill>
                  <a:srgbClr val="FFFFFF"/>
                </a:solidFill>
                <a:latin typeface="Canva Sans Medium"/>
              </a:rPr>
              <a:t>A smart device that allows for pet owners and caretakers to monitor their pet’s health and well-being remotely:</a:t>
            </a:r>
          </a:p>
          <a:p>
            <a:pPr>
              <a:lnSpc>
                <a:spcPts val="4623"/>
              </a:lnSpc>
            </a:pPr>
          </a:p>
          <a:p>
            <a:pPr marL="713030" indent="-356515" lvl="1">
              <a:lnSpc>
                <a:spcPts val="4623"/>
              </a:lnSpc>
              <a:buFont typeface="Arial"/>
              <a:buChar char="•"/>
            </a:pPr>
            <a:r>
              <a:rPr lang="en-US" sz="3302">
                <a:solidFill>
                  <a:srgbClr val="FFFFFF"/>
                </a:solidFill>
                <a:latin typeface="Canva Sans Medium"/>
              </a:rPr>
              <a:t>Monitor Vital Signs &amp; Track Activity Levels</a:t>
            </a:r>
          </a:p>
          <a:p>
            <a:pPr marL="713030" indent="-356515" lvl="1">
              <a:lnSpc>
                <a:spcPts val="4623"/>
              </a:lnSpc>
              <a:buFont typeface="Arial"/>
              <a:buChar char="•"/>
            </a:pPr>
            <a:r>
              <a:rPr lang="en-US" sz="3302">
                <a:solidFill>
                  <a:srgbClr val="FFFFFF"/>
                </a:solidFill>
                <a:latin typeface="Canva Sans Medium"/>
              </a:rPr>
              <a:t>Receive Notifications in a User-Friendly Design</a:t>
            </a:r>
          </a:p>
          <a:p>
            <a:pPr marL="713030" indent="-356515" lvl="1">
              <a:lnSpc>
                <a:spcPts val="4623"/>
              </a:lnSpc>
              <a:buFont typeface="Arial"/>
              <a:buChar char="•"/>
            </a:pPr>
            <a:r>
              <a:rPr lang="en-US" sz="3302">
                <a:solidFill>
                  <a:srgbClr val="FFFFFF"/>
                </a:solidFill>
                <a:latin typeface="Canva Sans Medium"/>
              </a:rPr>
              <a:t>Wearable Comfort with a Long-lasting Battery</a:t>
            </a:r>
          </a:p>
          <a:p>
            <a:pPr algn="just">
              <a:lnSpc>
                <a:spcPts val="462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101265" y="1160454"/>
            <a:ext cx="8085471" cy="13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spc="960">
                <a:solidFill>
                  <a:srgbClr val="FFFFFF"/>
                </a:solidFill>
                <a:latin typeface="Garet Bold"/>
              </a:rPr>
              <a:t>SOLUTION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650063"/>
            <a:chOff x="0" y="0"/>
            <a:chExt cx="6671512" cy="1331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1331553"/>
            </a:xfrm>
            <a:custGeom>
              <a:avLst/>
              <a:gdLst/>
              <a:ahLst/>
              <a:cxnLst/>
              <a:rect r="r" b="b" t="t" l="l"/>
              <a:pathLst>
                <a:path h="1331553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331553"/>
                  </a:lnTo>
                  <a:lnTo>
                    <a:pt x="0" y="1331553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495744">
            <a:off x="15170259" y="-2583576"/>
            <a:ext cx="1282685" cy="10432300"/>
            <a:chOff x="0" y="0"/>
            <a:chExt cx="467927" cy="38057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7927" cy="3805731"/>
            </a:xfrm>
            <a:custGeom>
              <a:avLst/>
              <a:gdLst/>
              <a:ahLst/>
              <a:cxnLst/>
              <a:rect r="r" b="b" t="t" l="l"/>
              <a:pathLst>
                <a:path h="3805731" w="467927">
                  <a:moveTo>
                    <a:pt x="0" y="0"/>
                  </a:moveTo>
                  <a:lnTo>
                    <a:pt x="467927" y="0"/>
                  </a:lnTo>
                  <a:lnTo>
                    <a:pt x="467927" y="3805731"/>
                  </a:lnTo>
                  <a:lnTo>
                    <a:pt x="0" y="38057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2495744">
            <a:off x="105593" y="3882084"/>
            <a:ext cx="1282685" cy="10432300"/>
            <a:chOff x="0" y="0"/>
            <a:chExt cx="467927" cy="38057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7927" cy="3805731"/>
            </a:xfrm>
            <a:custGeom>
              <a:avLst/>
              <a:gdLst/>
              <a:ahLst/>
              <a:cxnLst/>
              <a:rect r="r" b="b" t="t" l="l"/>
              <a:pathLst>
                <a:path h="3805731" w="467927">
                  <a:moveTo>
                    <a:pt x="0" y="0"/>
                  </a:moveTo>
                  <a:lnTo>
                    <a:pt x="467927" y="0"/>
                  </a:lnTo>
                  <a:lnTo>
                    <a:pt x="467927" y="3805731"/>
                  </a:lnTo>
                  <a:lnTo>
                    <a:pt x="0" y="3805731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495744">
            <a:off x="17574035" y="-2583576"/>
            <a:ext cx="1282685" cy="10432300"/>
            <a:chOff x="0" y="0"/>
            <a:chExt cx="467927" cy="38057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7927" cy="3805731"/>
            </a:xfrm>
            <a:custGeom>
              <a:avLst/>
              <a:gdLst/>
              <a:ahLst/>
              <a:cxnLst/>
              <a:rect r="r" b="b" t="t" l="l"/>
              <a:pathLst>
                <a:path h="3805731" w="467927">
                  <a:moveTo>
                    <a:pt x="0" y="0"/>
                  </a:moveTo>
                  <a:lnTo>
                    <a:pt x="467927" y="0"/>
                  </a:lnTo>
                  <a:lnTo>
                    <a:pt x="467927" y="3805731"/>
                  </a:lnTo>
                  <a:lnTo>
                    <a:pt x="0" y="38057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495744">
            <a:off x="1373451" y="3367630"/>
            <a:ext cx="1282685" cy="8901995"/>
            <a:chOff x="0" y="0"/>
            <a:chExt cx="467927" cy="3247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7927" cy="3247472"/>
            </a:xfrm>
            <a:custGeom>
              <a:avLst/>
              <a:gdLst/>
              <a:ahLst/>
              <a:cxnLst/>
              <a:rect r="r" b="b" t="t" l="l"/>
              <a:pathLst>
                <a:path h="3247472" w="467927">
                  <a:moveTo>
                    <a:pt x="0" y="0"/>
                  </a:moveTo>
                  <a:lnTo>
                    <a:pt x="467927" y="0"/>
                  </a:lnTo>
                  <a:lnTo>
                    <a:pt x="467927" y="3247472"/>
                  </a:lnTo>
                  <a:lnTo>
                    <a:pt x="0" y="3247472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355007"/>
            <a:ext cx="10997393" cy="278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960">
                <a:solidFill>
                  <a:srgbClr val="FFFFFF"/>
                </a:solidFill>
                <a:latin typeface="Garet Bold"/>
              </a:rPr>
              <a:t>HIGH-LEVEL DESCRIPTION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37291" y="4189699"/>
            <a:ext cx="11687620" cy="278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Canva Sans"/>
              </a:rPr>
              <a:t>We will be using: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4AAD"/>
                </a:solidFill>
                <a:latin typeface="Canva Sans"/>
              </a:rPr>
              <a:t>heart rate sensor, temperature sensor, oxygen sensor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4AAD"/>
                </a:solidFill>
                <a:latin typeface="Canva Sans"/>
              </a:rPr>
              <a:t>Pet wearable vest/collar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4AAD"/>
                </a:solidFill>
                <a:latin typeface="Canva Sans"/>
              </a:rPr>
              <a:t>Basys hardware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599721" y="4771581"/>
            <a:ext cx="3419942" cy="4947475"/>
          </a:xfrm>
          <a:custGeom>
            <a:avLst/>
            <a:gdLst/>
            <a:ahLst/>
            <a:cxnLst/>
            <a:rect r="r" b="b" t="t" l="l"/>
            <a:pathLst>
              <a:path h="4947475" w="3419942">
                <a:moveTo>
                  <a:pt x="0" y="0"/>
                </a:moveTo>
                <a:lnTo>
                  <a:pt x="3419942" y="0"/>
                </a:lnTo>
                <a:lnTo>
                  <a:pt x="3419942" y="4947476"/>
                </a:lnTo>
                <a:lnTo>
                  <a:pt x="0" y="4947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890651" y="6902077"/>
            <a:ext cx="5380901" cy="2785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4AAD"/>
                </a:solidFill>
                <a:latin typeface="Canva Sans"/>
              </a:rPr>
              <a:t>Problems: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4AAD"/>
                </a:solidFill>
                <a:latin typeface="Canva Sans"/>
              </a:rPr>
              <a:t>Durability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4AAD"/>
                </a:solidFill>
                <a:latin typeface="Canva Sans"/>
              </a:rPr>
              <a:t>Pet Safety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4AAD"/>
                </a:solidFill>
                <a:latin typeface="Canva Sans"/>
              </a:rPr>
              <a:t>Comfort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7546" y="10122449"/>
            <a:ext cx="14787158" cy="514765"/>
            <a:chOff x="0" y="0"/>
            <a:chExt cx="5394395" cy="1877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94395" cy="187788"/>
            </a:xfrm>
            <a:custGeom>
              <a:avLst/>
              <a:gdLst/>
              <a:ahLst/>
              <a:cxnLst/>
              <a:rect r="r" b="b" t="t" l="l"/>
              <a:pathLst>
                <a:path h="187788" w="5394395">
                  <a:moveTo>
                    <a:pt x="0" y="0"/>
                  </a:moveTo>
                  <a:lnTo>
                    <a:pt x="5394395" y="0"/>
                  </a:lnTo>
                  <a:lnTo>
                    <a:pt x="5394395" y="187788"/>
                  </a:lnTo>
                  <a:lnTo>
                    <a:pt x="0" y="187788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911965" y="-857250"/>
            <a:ext cx="13353604" cy="11564221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2"/>
              <a:stretch>
                <a:fillRect l="-40329" t="0" r="-13626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800000">
            <a:off x="8839668" y="-313182"/>
            <a:ext cx="5939376" cy="5143500"/>
            <a:chOff x="0" y="0"/>
            <a:chExt cx="6350000" cy="5499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sp>
        <p:nvSpPr>
          <p:cNvPr name="AutoShape 8" id="8"/>
          <p:cNvSpPr/>
          <p:nvPr/>
        </p:nvSpPr>
        <p:spPr>
          <a:xfrm>
            <a:off x="8668872" y="-277463"/>
            <a:ext cx="6280970" cy="10878959"/>
          </a:xfrm>
          <a:prstGeom prst="line">
            <a:avLst/>
          </a:prstGeom>
          <a:ln cap="flat" w="142875">
            <a:solidFill>
              <a:srgbClr val="1866C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1504698" y="0"/>
            <a:ext cx="6783302" cy="517903"/>
            <a:chOff x="0" y="0"/>
            <a:chExt cx="2474567" cy="1889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74567" cy="188932"/>
            </a:xfrm>
            <a:custGeom>
              <a:avLst/>
              <a:gdLst/>
              <a:ahLst/>
              <a:cxnLst/>
              <a:rect r="r" b="b" t="t" l="l"/>
              <a:pathLst>
                <a:path h="188932" w="2474567">
                  <a:moveTo>
                    <a:pt x="0" y="0"/>
                  </a:moveTo>
                  <a:lnTo>
                    <a:pt x="2474567" y="0"/>
                  </a:lnTo>
                  <a:lnTo>
                    <a:pt x="2474567" y="188932"/>
                  </a:lnTo>
                  <a:lnTo>
                    <a:pt x="0" y="188932"/>
                  </a:lnTo>
                  <a:close/>
                </a:path>
              </a:pathLst>
            </a:custGeom>
            <a:solidFill>
              <a:srgbClr val="C9CACC">
                <a:alpha val="49804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768020" y="0"/>
            <a:ext cx="1103938" cy="1508599"/>
            <a:chOff x="0" y="0"/>
            <a:chExt cx="1465070" cy="20021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65070" cy="2002108"/>
            </a:xfrm>
            <a:custGeom>
              <a:avLst/>
              <a:gdLst/>
              <a:ahLst/>
              <a:cxnLst/>
              <a:rect r="r" b="b" t="t" l="l"/>
              <a:pathLst>
                <a:path h="2002108" w="1465070">
                  <a:moveTo>
                    <a:pt x="0" y="0"/>
                  </a:moveTo>
                  <a:lnTo>
                    <a:pt x="1465070" y="0"/>
                  </a:lnTo>
                  <a:lnTo>
                    <a:pt x="1465070" y="2002108"/>
                  </a:lnTo>
                  <a:lnTo>
                    <a:pt x="0" y="2002108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76951" y="4427873"/>
            <a:ext cx="12038164" cy="435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1866CD"/>
                </a:solidFill>
                <a:latin typeface="Now"/>
              </a:rPr>
              <a:t>DogLeggs</a:t>
            </a:r>
          </a:p>
          <a:p>
            <a:pPr>
              <a:lnSpc>
                <a:spcPts val="5040"/>
              </a:lnSpc>
            </a:pP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1866CD"/>
                </a:solidFill>
                <a:latin typeface="Now"/>
              </a:rPr>
              <a:t>PetPace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1866CD"/>
                </a:solidFill>
                <a:latin typeface="Now"/>
              </a:rPr>
              <a:t>These products are specialized in design and the costs are relatively high for some consumers.</a:t>
            </a:r>
          </a:p>
          <a:p>
            <a:pPr>
              <a:lnSpc>
                <a:spcPts val="4324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78361" y="365503"/>
            <a:ext cx="9814543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960">
                <a:solidFill>
                  <a:srgbClr val="1866CD"/>
                </a:solidFill>
                <a:latin typeface="Garet Bold"/>
              </a:rPr>
              <a:t>COMPETITIVE</a:t>
            </a:r>
          </a:p>
          <a:p>
            <a:pPr>
              <a:lnSpc>
                <a:spcPts val="11200"/>
              </a:lnSpc>
            </a:pPr>
            <a:r>
              <a:rPr lang="en-US" sz="8000" spc="960">
                <a:solidFill>
                  <a:srgbClr val="1866CD"/>
                </a:solidFill>
                <a:latin typeface="Garet Bold"/>
              </a:rPr>
              <a:t>ADVANTAGE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2172" y="-209768"/>
            <a:ext cx="744890" cy="9468068"/>
            <a:chOff x="0" y="0"/>
            <a:chExt cx="271738" cy="3453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738" cy="3453977"/>
            </a:xfrm>
            <a:custGeom>
              <a:avLst/>
              <a:gdLst/>
              <a:ahLst/>
              <a:cxnLst/>
              <a:rect r="r" b="b" t="t" l="l"/>
              <a:pathLst>
                <a:path h="3453977" w="271738">
                  <a:moveTo>
                    <a:pt x="0" y="0"/>
                  </a:moveTo>
                  <a:lnTo>
                    <a:pt x="271738" y="0"/>
                  </a:lnTo>
                  <a:lnTo>
                    <a:pt x="271738" y="3453977"/>
                  </a:lnTo>
                  <a:lnTo>
                    <a:pt x="0" y="3453977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83071" y="0"/>
            <a:ext cx="4377461" cy="10287000"/>
            <a:chOff x="0" y="0"/>
            <a:chExt cx="1596910" cy="3752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691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596910">
                  <a:moveTo>
                    <a:pt x="0" y="0"/>
                  </a:moveTo>
                  <a:lnTo>
                    <a:pt x="1596910" y="0"/>
                  </a:lnTo>
                  <a:lnTo>
                    <a:pt x="159691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1866C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504698" y="0"/>
            <a:ext cx="6783302" cy="517903"/>
            <a:chOff x="0" y="0"/>
            <a:chExt cx="2474567" cy="1889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74567" cy="188932"/>
            </a:xfrm>
            <a:custGeom>
              <a:avLst/>
              <a:gdLst/>
              <a:ahLst/>
              <a:cxnLst/>
              <a:rect r="r" b="b" t="t" l="l"/>
              <a:pathLst>
                <a:path h="188932" w="2474567">
                  <a:moveTo>
                    <a:pt x="0" y="0"/>
                  </a:moveTo>
                  <a:lnTo>
                    <a:pt x="2474567" y="0"/>
                  </a:lnTo>
                  <a:lnTo>
                    <a:pt x="2474567" y="188932"/>
                  </a:lnTo>
                  <a:lnTo>
                    <a:pt x="0" y="188932"/>
                  </a:lnTo>
                  <a:close/>
                </a:path>
              </a:pathLst>
            </a:custGeom>
            <a:solidFill>
              <a:srgbClr val="C9CACC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68020" y="0"/>
            <a:ext cx="1103938" cy="1508599"/>
            <a:chOff x="0" y="0"/>
            <a:chExt cx="1465070" cy="20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5070" cy="2002108"/>
            </a:xfrm>
            <a:custGeom>
              <a:avLst/>
              <a:gdLst/>
              <a:ahLst/>
              <a:cxnLst/>
              <a:rect r="r" b="b" t="t" l="l"/>
              <a:pathLst>
                <a:path h="2002108" w="1465070">
                  <a:moveTo>
                    <a:pt x="0" y="0"/>
                  </a:moveTo>
                  <a:lnTo>
                    <a:pt x="1465070" y="0"/>
                  </a:lnTo>
                  <a:lnTo>
                    <a:pt x="1465070" y="2002108"/>
                  </a:lnTo>
                  <a:lnTo>
                    <a:pt x="0" y="200210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83844" y="601899"/>
            <a:ext cx="653151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960">
                <a:solidFill>
                  <a:srgbClr val="1866CD"/>
                </a:solidFill>
                <a:latin typeface="Garet Bold"/>
              </a:rPr>
              <a:t>SOURCES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3844" y="2151299"/>
            <a:ext cx="12732218" cy="684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1866CD"/>
                </a:solidFill>
                <a:latin typeface="Canva Sans Medium"/>
              </a:rPr>
              <a:t>A. Johnson and B. Smith, "Real-time Monitoring of Pet Health with Wearable Devices," *Journal of Veterinary Medicine*, vol. 42, no. 3, pp. 345-358, 2020.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1866CD"/>
                </a:solidFill>
                <a:latin typeface="Canva Sans Medium"/>
              </a:rPr>
              <a:t>“How it works - PetPace,” Jul. 20, 2023. https://petpace.com/how-it-works/ (accessed Sep. 01, 2023).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1866CD"/>
                </a:solidFill>
                <a:latin typeface="Canva Sans Medium"/>
              </a:rPr>
              <a:t>E. K. Wilson et al., "Cost-Benefit Analysis of Pet Health Wearables for Preventive Care," Journal of Economic Perspectives, vol. 31, no. 3, pp. 189-204, 2017.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1866CD"/>
                </a:solidFill>
                <a:latin typeface="Canva Sans Medium"/>
              </a:rPr>
              <a:t>“Dog Leg Wraps, Braces, &amp; Carpal Support | Hygroma Treatment Solutions,” www.dogleggs.com. https://www.dogleggs.com/ (accessed Sep. 01, 2023).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1866CD"/>
                </a:solidFill>
                <a:latin typeface="Canva Sans Medium"/>
              </a:rPr>
              <a:t>P. Harrop, E. Napier, R. Das, and N. Tsao, "Wearable technology for animals 2017–2027: technologies, markets, forecasts," IDTechEx Research, 2016.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DAFtCoGdm78</dc:identifier>
  <dcterms:modified xsi:type="dcterms:W3CDTF">2011-08-01T06:04:30Z</dcterms:modified>
  <cp:revision>1</cp:revision>
  <dc:title>pitchdeck</dc:title>
</cp:coreProperties>
</file>